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6" r:id="rId2"/>
    <p:sldId id="257" r:id="rId3"/>
    <p:sldId id="272" r:id="rId4"/>
    <p:sldId id="258" r:id="rId5"/>
    <p:sldId id="260" r:id="rId6"/>
    <p:sldId id="261" r:id="rId7"/>
    <p:sldId id="262" r:id="rId8"/>
    <p:sldId id="263" r:id="rId9"/>
    <p:sldId id="264" r:id="rId10"/>
    <p:sldId id="265" r:id="rId11"/>
    <p:sldId id="266" r:id="rId12"/>
    <p:sldId id="271" r:id="rId13"/>
    <p:sldId id="267" r:id="rId14"/>
    <p:sldId id="268" r:id="rId15"/>
    <p:sldId id="269" r:id="rId16"/>
    <p:sldId id="270" r:id="rId17"/>
  </p:sldIdLst>
  <p:sldSz cx="18300700" cy="10299700"/>
  <p:notesSz cx="18300700" cy="102997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50" d="100"/>
          <a:sy n="50" d="100"/>
        </p:scale>
        <p:origin x="1376" y="38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9563" cy="5159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0366375" y="0"/>
            <a:ext cx="7929563" cy="515938"/>
          </a:xfrm>
          <a:prstGeom prst="rect">
            <a:avLst/>
          </a:prstGeom>
        </p:spPr>
        <p:txBody>
          <a:bodyPr vert="horz" lIns="91440" tIns="45720" rIns="91440" bIns="45720" rtlCol="0"/>
          <a:lstStyle>
            <a:lvl1pPr algn="r">
              <a:defRPr sz="1200"/>
            </a:lvl1pPr>
          </a:lstStyle>
          <a:p>
            <a:fld id="{33B0BFB6-3060-4D51-A366-E14813CB77E2}" type="datetimeFigureOut">
              <a:rPr lang="en-US" smtClean="0"/>
              <a:t>9/19/2024</a:t>
            </a:fld>
            <a:endParaRPr lang="en-US"/>
          </a:p>
        </p:txBody>
      </p:sp>
      <p:sp>
        <p:nvSpPr>
          <p:cNvPr id="4" name="Slide Image Placeholder 3"/>
          <p:cNvSpPr>
            <a:spLocks noGrp="1" noRot="1" noChangeAspect="1"/>
          </p:cNvSpPr>
          <p:nvPr>
            <p:ph type="sldImg" idx="2"/>
          </p:nvPr>
        </p:nvSpPr>
        <p:spPr>
          <a:xfrm>
            <a:off x="6061075" y="1287463"/>
            <a:ext cx="6178550" cy="3476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830388" y="4956175"/>
            <a:ext cx="14639925" cy="4056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83763"/>
            <a:ext cx="7929563" cy="5159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0366375" y="9783763"/>
            <a:ext cx="7929563" cy="515937"/>
          </a:xfrm>
          <a:prstGeom prst="rect">
            <a:avLst/>
          </a:prstGeom>
        </p:spPr>
        <p:txBody>
          <a:bodyPr vert="horz" lIns="91440" tIns="45720" rIns="91440" bIns="45720" rtlCol="0" anchor="b"/>
          <a:lstStyle>
            <a:lvl1pPr algn="r">
              <a:defRPr sz="1200"/>
            </a:lvl1pPr>
          </a:lstStyle>
          <a:p>
            <a:fld id="{9266F9BE-0EDF-47CB-A78A-934A26F00D70}" type="slidenum">
              <a:rPr lang="en-US" smtClean="0"/>
              <a:t>‹#›</a:t>
            </a:fld>
            <a:endParaRPr lang="en-US"/>
          </a:p>
        </p:txBody>
      </p:sp>
    </p:spTree>
    <p:extLst>
      <p:ext uri="{BB962C8B-B14F-4D97-AF65-F5344CB8AC3E}">
        <p14:creationId xmlns:p14="http://schemas.microsoft.com/office/powerpoint/2010/main" val="165509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66F9BE-0EDF-47CB-A78A-934A26F00D70}" type="slidenum">
              <a:rPr lang="en-US" smtClean="0"/>
              <a:t>3</a:t>
            </a:fld>
            <a:endParaRPr lang="en-US"/>
          </a:p>
        </p:txBody>
      </p:sp>
    </p:spTree>
    <p:extLst>
      <p:ext uri="{BB962C8B-B14F-4D97-AF65-F5344CB8AC3E}">
        <p14:creationId xmlns:p14="http://schemas.microsoft.com/office/powerpoint/2010/main" val="31670354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1"/>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F5F2EE"/>
          </a:solidFill>
        </p:spPr>
        <p:txBody>
          <a:bodyPr wrap="square" lIns="0" tIns="0" rIns="0" bIns="0" rtlCol="0"/>
          <a:lstStyle/>
          <a:p>
            <a:endParaRPr/>
          </a:p>
        </p:txBody>
      </p:sp>
      <p:sp>
        <p:nvSpPr>
          <p:cNvPr id="17" name="bg object 17"/>
          <p:cNvSpPr/>
          <p:nvPr/>
        </p:nvSpPr>
        <p:spPr>
          <a:xfrm>
            <a:off x="13042213" y="5610076"/>
            <a:ext cx="5246370" cy="4677410"/>
          </a:xfrm>
          <a:custGeom>
            <a:avLst/>
            <a:gdLst/>
            <a:ahLst/>
            <a:cxnLst/>
            <a:rect l="l" t="t" r="r" b="b"/>
            <a:pathLst>
              <a:path w="5246369" h="4677409">
                <a:moveTo>
                  <a:pt x="5245785" y="0"/>
                </a:moveTo>
                <a:lnTo>
                  <a:pt x="5190872" y="5807"/>
                </a:lnTo>
                <a:lnTo>
                  <a:pt x="5140122" y="12097"/>
                </a:lnTo>
                <a:lnTo>
                  <a:pt x="5089918" y="19185"/>
                </a:lnTo>
                <a:lnTo>
                  <a:pt x="5040254" y="27063"/>
                </a:lnTo>
                <a:lnTo>
                  <a:pt x="4991124" y="35720"/>
                </a:lnTo>
                <a:lnTo>
                  <a:pt x="4942520" y="45146"/>
                </a:lnTo>
                <a:lnTo>
                  <a:pt x="4894437" y="55333"/>
                </a:lnTo>
                <a:lnTo>
                  <a:pt x="4846867" y="66271"/>
                </a:lnTo>
                <a:lnTo>
                  <a:pt x="4799805" y="77951"/>
                </a:lnTo>
                <a:lnTo>
                  <a:pt x="4753244" y="90362"/>
                </a:lnTo>
                <a:lnTo>
                  <a:pt x="4707177" y="103495"/>
                </a:lnTo>
                <a:lnTo>
                  <a:pt x="4661597" y="117341"/>
                </a:lnTo>
                <a:lnTo>
                  <a:pt x="4616499" y="131891"/>
                </a:lnTo>
                <a:lnTo>
                  <a:pt x="4571876" y="147134"/>
                </a:lnTo>
                <a:lnTo>
                  <a:pt x="4527722" y="163062"/>
                </a:lnTo>
                <a:lnTo>
                  <a:pt x="4484029" y="179664"/>
                </a:lnTo>
                <a:lnTo>
                  <a:pt x="4440791" y="196932"/>
                </a:lnTo>
                <a:lnTo>
                  <a:pt x="4398002" y="214855"/>
                </a:lnTo>
                <a:lnTo>
                  <a:pt x="4355656" y="233425"/>
                </a:lnTo>
                <a:lnTo>
                  <a:pt x="4313745" y="252632"/>
                </a:lnTo>
                <a:lnTo>
                  <a:pt x="4272263" y="272466"/>
                </a:lnTo>
                <a:lnTo>
                  <a:pt x="4231205" y="292917"/>
                </a:lnTo>
                <a:lnTo>
                  <a:pt x="4190562" y="313977"/>
                </a:lnTo>
                <a:lnTo>
                  <a:pt x="4150330" y="335636"/>
                </a:lnTo>
                <a:lnTo>
                  <a:pt x="4110500" y="357884"/>
                </a:lnTo>
                <a:lnTo>
                  <a:pt x="4071068" y="380712"/>
                </a:lnTo>
                <a:lnTo>
                  <a:pt x="4032026" y="404110"/>
                </a:lnTo>
                <a:lnTo>
                  <a:pt x="3993367" y="428069"/>
                </a:lnTo>
                <a:lnTo>
                  <a:pt x="3955086" y="452579"/>
                </a:lnTo>
                <a:lnTo>
                  <a:pt x="3917175" y="477630"/>
                </a:lnTo>
                <a:lnTo>
                  <a:pt x="3879629" y="503214"/>
                </a:lnTo>
                <a:lnTo>
                  <a:pt x="3842441" y="529321"/>
                </a:lnTo>
                <a:lnTo>
                  <a:pt x="3805604" y="555941"/>
                </a:lnTo>
                <a:lnTo>
                  <a:pt x="3769111" y="583065"/>
                </a:lnTo>
                <a:lnTo>
                  <a:pt x="3732957" y="610683"/>
                </a:lnTo>
                <a:lnTo>
                  <a:pt x="3697135" y="638786"/>
                </a:lnTo>
                <a:lnTo>
                  <a:pt x="3661638" y="667364"/>
                </a:lnTo>
                <a:lnTo>
                  <a:pt x="3626459" y="696407"/>
                </a:lnTo>
                <a:lnTo>
                  <a:pt x="3591593" y="725907"/>
                </a:lnTo>
                <a:lnTo>
                  <a:pt x="3557033" y="755853"/>
                </a:lnTo>
                <a:lnTo>
                  <a:pt x="3522771" y="786237"/>
                </a:lnTo>
                <a:lnTo>
                  <a:pt x="3488803" y="817049"/>
                </a:lnTo>
                <a:lnTo>
                  <a:pt x="3455121" y="848278"/>
                </a:lnTo>
                <a:lnTo>
                  <a:pt x="3421718" y="879917"/>
                </a:lnTo>
                <a:lnTo>
                  <a:pt x="3388589" y="911954"/>
                </a:lnTo>
                <a:lnTo>
                  <a:pt x="3355726" y="944381"/>
                </a:lnTo>
                <a:lnTo>
                  <a:pt x="3323124" y="977189"/>
                </a:lnTo>
                <a:lnTo>
                  <a:pt x="3290775" y="1010367"/>
                </a:lnTo>
                <a:lnTo>
                  <a:pt x="3258674" y="1043906"/>
                </a:lnTo>
                <a:lnTo>
                  <a:pt x="3226813" y="1077797"/>
                </a:lnTo>
                <a:lnTo>
                  <a:pt x="3195186" y="1112030"/>
                </a:lnTo>
                <a:lnTo>
                  <a:pt x="3163788" y="1146595"/>
                </a:lnTo>
                <a:lnTo>
                  <a:pt x="3132610" y="1181484"/>
                </a:lnTo>
                <a:lnTo>
                  <a:pt x="3101647" y="1216687"/>
                </a:lnTo>
                <a:lnTo>
                  <a:pt x="3070892" y="1252193"/>
                </a:lnTo>
                <a:lnTo>
                  <a:pt x="3040339" y="1287995"/>
                </a:lnTo>
                <a:lnTo>
                  <a:pt x="3009981" y="1324081"/>
                </a:lnTo>
                <a:lnTo>
                  <a:pt x="2979812" y="1360443"/>
                </a:lnTo>
                <a:lnTo>
                  <a:pt x="2949825" y="1397071"/>
                </a:lnTo>
                <a:lnTo>
                  <a:pt x="2920014" y="1433956"/>
                </a:lnTo>
                <a:lnTo>
                  <a:pt x="2890371" y="1471088"/>
                </a:lnTo>
                <a:lnTo>
                  <a:pt x="2860892" y="1508457"/>
                </a:lnTo>
                <a:lnTo>
                  <a:pt x="2831569" y="1546055"/>
                </a:lnTo>
                <a:lnTo>
                  <a:pt x="2802395" y="1583871"/>
                </a:lnTo>
                <a:lnTo>
                  <a:pt x="2773364" y="1621897"/>
                </a:lnTo>
                <a:lnTo>
                  <a:pt x="2744470" y="1660121"/>
                </a:lnTo>
                <a:lnTo>
                  <a:pt x="2715707" y="1698536"/>
                </a:lnTo>
                <a:lnTo>
                  <a:pt x="2687067" y="1737132"/>
                </a:lnTo>
                <a:lnTo>
                  <a:pt x="2658544" y="1775899"/>
                </a:lnTo>
                <a:lnTo>
                  <a:pt x="2630131" y="1814827"/>
                </a:lnTo>
                <a:lnTo>
                  <a:pt x="2601823" y="1853907"/>
                </a:lnTo>
                <a:lnTo>
                  <a:pt x="2573613" y="1893130"/>
                </a:lnTo>
                <a:lnTo>
                  <a:pt x="2545493" y="1932486"/>
                </a:lnTo>
                <a:lnTo>
                  <a:pt x="2517458" y="1971966"/>
                </a:lnTo>
                <a:lnTo>
                  <a:pt x="2489502" y="2011559"/>
                </a:lnTo>
                <a:lnTo>
                  <a:pt x="2461617" y="2051258"/>
                </a:lnTo>
                <a:lnTo>
                  <a:pt x="2433797" y="2091051"/>
                </a:lnTo>
                <a:lnTo>
                  <a:pt x="2406036" y="2130930"/>
                </a:lnTo>
                <a:lnTo>
                  <a:pt x="2378327" y="2170884"/>
                </a:lnTo>
                <a:lnTo>
                  <a:pt x="2350663" y="2210906"/>
                </a:lnTo>
                <a:lnTo>
                  <a:pt x="2323039" y="2250984"/>
                </a:lnTo>
                <a:lnTo>
                  <a:pt x="2295447" y="2291110"/>
                </a:lnTo>
                <a:lnTo>
                  <a:pt x="2267881" y="2331274"/>
                </a:lnTo>
                <a:lnTo>
                  <a:pt x="2240335" y="2371466"/>
                </a:lnTo>
                <a:lnTo>
                  <a:pt x="2212802" y="2411678"/>
                </a:lnTo>
                <a:lnTo>
                  <a:pt x="2185275" y="2451899"/>
                </a:lnTo>
                <a:lnTo>
                  <a:pt x="2157749" y="2492120"/>
                </a:lnTo>
                <a:lnTo>
                  <a:pt x="2130216" y="2532331"/>
                </a:lnTo>
                <a:lnTo>
                  <a:pt x="2102670" y="2572523"/>
                </a:lnTo>
                <a:lnTo>
                  <a:pt x="2075104" y="2612687"/>
                </a:lnTo>
                <a:lnTo>
                  <a:pt x="2047512" y="2652812"/>
                </a:lnTo>
                <a:lnTo>
                  <a:pt x="2019888" y="2692891"/>
                </a:lnTo>
                <a:lnTo>
                  <a:pt x="1992224" y="2732912"/>
                </a:lnTo>
                <a:lnTo>
                  <a:pt x="1964515" y="2772866"/>
                </a:lnTo>
                <a:lnTo>
                  <a:pt x="1936754" y="2812745"/>
                </a:lnTo>
                <a:lnTo>
                  <a:pt x="1908934" y="2852538"/>
                </a:lnTo>
                <a:lnTo>
                  <a:pt x="1881049" y="2892236"/>
                </a:lnTo>
                <a:lnTo>
                  <a:pt x="1853093" y="2931829"/>
                </a:lnTo>
                <a:lnTo>
                  <a:pt x="1825058" y="2971309"/>
                </a:lnTo>
                <a:lnTo>
                  <a:pt x="1796939" y="3010665"/>
                </a:lnTo>
                <a:lnTo>
                  <a:pt x="1768728" y="3049888"/>
                </a:lnTo>
                <a:lnTo>
                  <a:pt x="1740420" y="3088968"/>
                </a:lnTo>
                <a:lnTo>
                  <a:pt x="1712008" y="3127896"/>
                </a:lnTo>
                <a:lnTo>
                  <a:pt x="1683485" y="3166663"/>
                </a:lnTo>
                <a:lnTo>
                  <a:pt x="1654845" y="3205258"/>
                </a:lnTo>
                <a:lnTo>
                  <a:pt x="1626082" y="3243673"/>
                </a:lnTo>
                <a:lnTo>
                  <a:pt x="1597188" y="3281898"/>
                </a:lnTo>
                <a:lnTo>
                  <a:pt x="1568157" y="3319923"/>
                </a:lnTo>
                <a:lnTo>
                  <a:pt x="1538984" y="3357739"/>
                </a:lnTo>
                <a:lnTo>
                  <a:pt x="1509661" y="3395337"/>
                </a:lnTo>
                <a:lnTo>
                  <a:pt x="1480182" y="3432706"/>
                </a:lnTo>
                <a:lnTo>
                  <a:pt x="1450540" y="3469838"/>
                </a:lnTo>
                <a:lnTo>
                  <a:pt x="1420728" y="3506723"/>
                </a:lnTo>
                <a:lnTo>
                  <a:pt x="1390742" y="3543351"/>
                </a:lnTo>
                <a:lnTo>
                  <a:pt x="1360573" y="3579713"/>
                </a:lnTo>
                <a:lnTo>
                  <a:pt x="1330215" y="3615800"/>
                </a:lnTo>
                <a:lnTo>
                  <a:pt x="1299663" y="3651601"/>
                </a:lnTo>
                <a:lnTo>
                  <a:pt x="1268908" y="3687107"/>
                </a:lnTo>
                <a:lnTo>
                  <a:pt x="1237946" y="3722310"/>
                </a:lnTo>
                <a:lnTo>
                  <a:pt x="1206768" y="3757199"/>
                </a:lnTo>
                <a:lnTo>
                  <a:pt x="1175370" y="3791764"/>
                </a:lnTo>
                <a:lnTo>
                  <a:pt x="1143744" y="3825998"/>
                </a:lnTo>
                <a:lnTo>
                  <a:pt x="1111884" y="3859888"/>
                </a:lnTo>
                <a:lnTo>
                  <a:pt x="1079783" y="3893428"/>
                </a:lnTo>
                <a:lnTo>
                  <a:pt x="1047435" y="3926606"/>
                </a:lnTo>
                <a:lnTo>
                  <a:pt x="1014833" y="3959413"/>
                </a:lnTo>
                <a:lnTo>
                  <a:pt x="981971" y="3991840"/>
                </a:lnTo>
                <a:lnTo>
                  <a:pt x="948842" y="4023878"/>
                </a:lnTo>
                <a:lnTo>
                  <a:pt x="915441" y="4055516"/>
                </a:lnTo>
                <a:lnTo>
                  <a:pt x="881759" y="4086746"/>
                </a:lnTo>
                <a:lnTo>
                  <a:pt x="847791" y="4117557"/>
                </a:lnTo>
                <a:lnTo>
                  <a:pt x="813531" y="4147941"/>
                </a:lnTo>
                <a:lnTo>
                  <a:pt x="778971" y="4177888"/>
                </a:lnTo>
                <a:lnTo>
                  <a:pt x="744106" y="4207388"/>
                </a:lnTo>
                <a:lnTo>
                  <a:pt x="708929" y="4236431"/>
                </a:lnTo>
                <a:lnTo>
                  <a:pt x="673432" y="4265009"/>
                </a:lnTo>
                <a:lnTo>
                  <a:pt x="637611" y="4293112"/>
                </a:lnTo>
                <a:lnTo>
                  <a:pt x="601458" y="4320730"/>
                </a:lnTo>
                <a:lnTo>
                  <a:pt x="564967" y="4347854"/>
                </a:lnTo>
                <a:lnTo>
                  <a:pt x="528131" y="4374474"/>
                </a:lnTo>
                <a:lnTo>
                  <a:pt x="490943" y="4400581"/>
                </a:lnTo>
                <a:lnTo>
                  <a:pt x="453398" y="4426165"/>
                </a:lnTo>
                <a:lnTo>
                  <a:pt x="415489" y="4451217"/>
                </a:lnTo>
                <a:lnTo>
                  <a:pt x="377209" y="4475727"/>
                </a:lnTo>
                <a:lnTo>
                  <a:pt x="338552" y="4499686"/>
                </a:lnTo>
                <a:lnTo>
                  <a:pt x="299511" y="4523084"/>
                </a:lnTo>
                <a:lnTo>
                  <a:pt x="260080" y="4545912"/>
                </a:lnTo>
                <a:lnTo>
                  <a:pt x="220252" y="4568160"/>
                </a:lnTo>
                <a:lnTo>
                  <a:pt x="180021" y="4589819"/>
                </a:lnTo>
                <a:lnTo>
                  <a:pt x="139380" y="4610879"/>
                </a:lnTo>
                <a:lnTo>
                  <a:pt x="98323" y="4631331"/>
                </a:lnTo>
                <a:lnTo>
                  <a:pt x="56844" y="4651165"/>
                </a:lnTo>
                <a:lnTo>
                  <a:pt x="14935" y="4670371"/>
                </a:lnTo>
                <a:lnTo>
                  <a:pt x="0" y="4676921"/>
                </a:lnTo>
              </a:path>
            </a:pathLst>
          </a:custGeom>
          <a:ln w="24995">
            <a:solidFill>
              <a:srgbClr val="332C2C"/>
            </a:solidFill>
          </a:ln>
        </p:spPr>
        <p:txBody>
          <a:bodyPr wrap="square" lIns="0" tIns="0" rIns="0" bIns="0" rtlCol="0"/>
          <a:lstStyle/>
          <a:p>
            <a:endParaRPr/>
          </a:p>
        </p:txBody>
      </p:sp>
      <p:sp>
        <p:nvSpPr>
          <p:cNvPr id="18" name="bg object 18"/>
          <p:cNvSpPr/>
          <p:nvPr/>
        </p:nvSpPr>
        <p:spPr>
          <a:xfrm>
            <a:off x="11096307" y="3131096"/>
            <a:ext cx="5229225" cy="5229225"/>
          </a:xfrm>
          <a:custGeom>
            <a:avLst/>
            <a:gdLst/>
            <a:ahLst/>
            <a:cxnLst/>
            <a:rect l="l" t="t" r="r" b="b"/>
            <a:pathLst>
              <a:path w="5229225" h="5229225">
                <a:moveTo>
                  <a:pt x="5229225" y="0"/>
                </a:moveTo>
                <a:lnTo>
                  <a:pt x="0" y="0"/>
                </a:lnTo>
                <a:lnTo>
                  <a:pt x="0" y="5229225"/>
                </a:lnTo>
                <a:lnTo>
                  <a:pt x="5229225" y="5229225"/>
                </a:lnTo>
                <a:lnTo>
                  <a:pt x="5229225" y="0"/>
                </a:lnTo>
                <a:close/>
              </a:path>
            </a:pathLst>
          </a:custGeom>
          <a:solidFill>
            <a:srgbClr val="332C2C"/>
          </a:solidFill>
        </p:spPr>
        <p:txBody>
          <a:bodyPr wrap="square" lIns="0" tIns="0" rIns="0" bIns="0" rtlCol="0"/>
          <a:lstStyle/>
          <a:p>
            <a:endParaRPr/>
          </a:p>
        </p:txBody>
      </p:sp>
      <p:pic>
        <p:nvPicPr>
          <p:cNvPr id="19" name="bg object 19"/>
          <p:cNvPicPr/>
          <p:nvPr/>
        </p:nvPicPr>
        <p:blipFill>
          <a:blip r:embed="rId2" cstate="print"/>
          <a:stretch>
            <a:fillRect/>
          </a:stretch>
        </p:blipFill>
        <p:spPr>
          <a:xfrm>
            <a:off x="11173549" y="3209823"/>
            <a:ext cx="5076824" cy="5076824"/>
          </a:xfrm>
          <a:prstGeom prst="rect">
            <a:avLst/>
          </a:prstGeom>
        </p:spPr>
      </p:pic>
      <p:sp>
        <p:nvSpPr>
          <p:cNvPr id="20" name="bg object 20"/>
          <p:cNvSpPr/>
          <p:nvPr/>
        </p:nvSpPr>
        <p:spPr>
          <a:xfrm>
            <a:off x="50" y="548220"/>
            <a:ext cx="18288000" cy="47625"/>
          </a:xfrm>
          <a:custGeom>
            <a:avLst/>
            <a:gdLst/>
            <a:ahLst/>
            <a:cxnLst/>
            <a:rect l="l" t="t" r="r" b="b"/>
            <a:pathLst>
              <a:path w="18288000" h="47625">
                <a:moveTo>
                  <a:pt x="18287937" y="0"/>
                </a:moveTo>
                <a:lnTo>
                  <a:pt x="0" y="0"/>
                </a:lnTo>
                <a:lnTo>
                  <a:pt x="0" y="47625"/>
                </a:lnTo>
                <a:lnTo>
                  <a:pt x="18287937" y="47625"/>
                </a:lnTo>
                <a:lnTo>
                  <a:pt x="18287937" y="0"/>
                </a:lnTo>
                <a:close/>
              </a:path>
            </a:pathLst>
          </a:custGeom>
          <a:solidFill>
            <a:srgbClr val="332C2C"/>
          </a:solidFill>
        </p:spPr>
        <p:txBody>
          <a:bodyPr wrap="square" lIns="0" tIns="0" rIns="0" bIns="0" rtlCol="0"/>
          <a:lstStyle/>
          <a:p>
            <a:endParaRPr/>
          </a:p>
        </p:txBody>
      </p:sp>
      <p:sp>
        <p:nvSpPr>
          <p:cNvPr id="21" name="bg object 21"/>
          <p:cNvSpPr/>
          <p:nvPr/>
        </p:nvSpPr>
        <p:spPr>
          <a:xfrm>
            <a:off x="0" y="9754908"/>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pic>
        <p:nvPicPr>
          <p:cNvPr id="22" name="bg object 22"/>
          <p:cNvPicPr/>
          <p:nvPr/>
        </p:nvPicPr>
        <p:blipFill>
          <a:blip r:embed="rId3" cstate="print"/>
          <a:stretch>
            <a:fillRect/>
          </a:stretch>
        </p:blipFill>
        <p:spPr>
          <a:xfrm>
            <a:off x="1643646" y="3518230"/>
            <a:ext cx="6478867" cy="343801"/>
          </a:xfrm>
          <a:prstGeom prst="rect">
            <a:avLst/>
          </a:prstGeom>
        </p:spPr>
      </p:pic>
      <p:sp>
        <p:nvSpPr>
          <p:cNvPr id="2" name="Holder 2"/>
          <p:cNvSpPr>
            <a:spLocks noGrp="1"/>
          </p:cNvSpPr>
          <p:nvPr>
            <p:ph type="ctrTitle"/>
          </p:nvPr>
        </p:nvSpPr>
        <p:spPr>
          <a:xfrm>
            <a:off x="1584952" y="1520698"/>
            <a:ext cx="7461250" cy="574039"/>
          </a:xfrm>
          <a:prstGeom prst="rect">
            <a:avLst/>
          </a:prstGeom>
        </p:spPr>
        <p:txBody>
          <a:bodyPr wrap="square" lIns="0" tIns="0" rIns="0" bIns="0">
            <a:spAutoFit/>
          </a:bodyPr>
          <a:lstStyle>
            <a:lvl1pPr>
              <a:defRPr sz="6000" b="0" i="0">
                <a:solidFill>
                  <a:srgbClr val="332C2C"/>
                </a:solidFill>
                <a:latin typeface="Cambria"/>
                <a:cs typeface="Cambria"/>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sz="2750" b="0" i="0">
                <a:solidFill>
                  <a:srgbClr val="332C2C"/>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0" i="0">
                <a:solidFill>
                  <a:srgbClr val="332C2C"/>
                </a:solidFill>
                <a:latin typeface="Cambria"/>
                <a:cs typeface="Cambria"/>
              </a:defRPr>
            </a:lvl1pPr>
          </a:lstStyle>
          <a:p>
            <a:endParaRPr/>
          </a:p>
        </p:txBody>
      </p:sp>
      <p:sp>
        <p:nvSpPr>
          <p:cNvPr id="3" name="Holder 3"/>
          <p:cNvSpPr>
            <a:spLocks noGrp="1"/>
          </p:cNvSpPr>
          <p:nvPr>
            <p:ph type="body" idx="1"/>
          </p:nvPr>
        </p:nvSpPr>
        <p:spPr/>
        <p:txBody>
          <a:bodyPr lIns="0" tIns="0" rIns="0" bIns="0"/>
          <a:lstStyle>
            <a:lvl1pPr>
              <a:defRPr sz="2750" b="0" i="0">
                <a:solidFill>
                  <a:srgbClr val="332C2C"/>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0" i="0">
                <a:solidFill>
                  <a:srgbClr val="332C2C"/>
                </a:solidFill>
                <a:latin typeface="Cambria"/>
                <a:cs typeface="Cambri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9/19/2024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0" i="0">
                <a:solidFill>
                  <a:srgbClr val="332C2C"/>
                </a:solidFill>
                <a:latin typeface="Cambria"/>
                <a:cs typeface="Cambr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9/19/2024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9/19/2024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1"/>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F5F2EE"/>
          </a:solidFill>
        </p:spPr>
        <p:txBody>
          <a:bodyPr wrap="square" lIns="0" tIns="0" rIns="0" bIns="0" rtlCol="0"/>
          <a:lstStyle/>
          <a:p>
            <a:endParaRPr/>
          </a:p>
        </p:txBody>
      </p:sp>
      <p:sp>
        <p:nvSpPr>
          <p:cNvPr id="2" name="Holder 2"/>
          <p:cNvSpPr>
            <a:spLocks noGrp="1"/>
          </p:cNvSpPr>
          <p:nvPr>
            <p:ph type="title"/>
          </p:nvPr>
        </p:nvSpPr>
        <p:spPr>
          <a:xfrm>
            <a:off x="868781" y="1091190"/>
            <a:ext cx="16563136" cy="1819910"/>
          </a:xfrm>
          <a:prstGeom prst="rect">
            <a:avLst/>
          </a:prstGeom>
        </p:spPr>
        <p:txBody>
          <a:bodyPr wrap="square" lIns="0" tIns="0" rIns="0" bIns="0">
            <a:spAutoFit/>
          </a:bodyPr>
          <a:lstStyle>
            <a:lvl1pPr>
              <a:defRPr sz="6000" b="0" i="0">
                <a:solidFill>
                  <a:srgbClr val="332C2C"/>
                </a:solidFill>
                <a:latin typeface="Cambria"/>
                <a:cs typeface="Cambria"/>
              </a:defRPr>
            </a:lvl1pPr>
          </a:lstStyle>
          <a:p>
            <a:endParaRPr/>
          </a:p>
        </p:txBody>
      </p:sp>
      <p:sp>
        <p:nvSpPr>
          <p:cNvPr id="3" name="Holder 3"/>
          <p:cNvSpPr>
            <a:spLocks noGrp="1"/>
          </p:cNvSpPr>
          <p:nvPr>
            <p:ph type="body" idx="1"/>
          </p:nvPr>
        </p:nvSpPr>
        <p:spPr>
          <a:xfrm>
            <a:off x="8405304" y="3414751"/>
            <a:ext cx="7442834" cy="2569845"/>
          </a:xfrm>
          <a:prstGeom prst="rect">
            <a:avLst/>
          </a:prstGeom>
        </p:spPr>
        <p:txBody>
          <a:bodyPr wrap="square" lIns="0" tIns="0" rIns="0" bIns="0">
            <a:spAutoFit/>
          </a:bodyPr>
          <a:lstStyle>
            <a:lvl1pPr>
              <a:defRPr sz="2750" b="0" i="0">
                <a:solidFill>
                  <a:srgbClr val="332C2C"/>
                </a:solidFill>
                <a:latin typeface="Verdana"/>
                <a:cs typeface="Verdana"/>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9/19/2024</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48904" y="2743695"/>
            <a:ext cx="15202535" cy="3858260"/>
          </a:xfrm>
          <a:prstGeom prst="rect">
            <a:avLst/>
          </a:prstGeom>
        </p:spPr>
        <p:txBody>
          <a:bodyPr vert="horz" wrap="square" lIns="0" tIns="33020" rIns="0" bIns="0" rtlCol="0">
            <a:spAutoFit/>
          </a:bodyPr>
          <a:lstStyle/>
          <a:p>
            <a:pPr marL="12700" marR="5080" algn="ctr">
              <a:lnSpc>
                <a:spcPts val="10050"/>
              </a:lnSpc>
              <a:spcBef>
                <a:spcPts val="260"/>
              </a:spcBef>
            </a:pPr>
            <a:r>
              <a:rPr sz="8400" dirty="0">
                <a:latin typeface="Times New Roman"/>
                <a:cs typeface="Times New Roman"/>
              </a:rPr>
              <a:t>Library</a:t>
            </a:r>
            <a:r>
              <a:rPr sz="8400" spc="-190" dirty="0">
                <a:latin typeface="Times New Roman"/>
                <a:cs typeface="Times New Roman"/>
              </a:rPr>
              <a:t> </a:t>
            </a:r>
            <a:r>
              <a:rPr sz="8400" spc="-10" dirty="0">
                <a:latin typeface="Times New Roman"/>
                <a:cs typeface="Times New Roman"/>
              </a:rPr>
              <a:t>Management: </a:t>
            </a:r>
            <a:r>
              <a:rPr sz="8400" dirty="0">
                <a:latin typeface="Times New Roman"/>
                <a:cs typeface="Times New Roman"/>
              </a:rPr>
              <a:t>Developing</a:t>
            </a:r>
            <a:r>
              <a:rPr sz="8400" spc="-500" dirty="0">
                <a:latin typeface="Times New Roman"/>
                <a:cs typeface="Times New Roman"/>
              </a:rPr>
              <a:t> </a:t>
            </a:r>
            <a:r>
              <a:rPr sz="8400" spc="220" dirty="0">
                <a:latin typeface="Times New Roman"/>
                <a:cs typeface="Times New Roman"/>
              </a:rPr>
              <a:t>a</a:t>
            </a:r>
            <a:r>
              <a:rPr sz="8400" spc="-500" dirty="0">
                <a:latin typeface="Times New Roman"/>
                <a:cs typeface="Times New Roman"/>
              </a:rPr>
              <a:t> </a:t>
            </a:r>
            <a:r>
              <a:rPr sz="8400" dirty="0">
                <a:latin typeface="Times New Roman"/>
                <a:cs typeface="Times New Roman"/>
              </a:rPr>
              <a:t>System</a:t>
            </a:r>
            <a:r>
              <a:rPr sz="8400" spc="-500" dirty="0">
                <a:latin typeface="Times New Roman"/>
                <a:cs typeface="Times New Roman"/>
              </a:rPr>
              <a:t> </a:t>
            </a:r>
            <a:r>
              <a:rPr sz="8400" spc="-125" dirty="0">
                <a:latin typeface="Times New Roman"/>
                <a:cs typeface="Times New Roman"/>
              </a:rPr>
              <a:t>Using</a:t>
            </a:r>
            <a:r>
              <a:rPr sz="8400" spc="-495" dirty="0">
                <a:latin typeface="Times New Roman"/>
                <a:cs typeface="Times New Roman"/>
              </a:rPr>
              <a:t> </a:t>
            </a:r>
            <a:r>
              <a:rPr sz="8400" spc="-10" dirty="0">
                <a:latin typeface="Times New Roman"/>
                <a:cs typeface="Times New Roman"/>
              </a:rPr>
              <a:t>Object- </a:t>
            </a:r>
            <a:r>
              <a:rPr sz="8400" spc="175" dirty="0">
                <a:latin typeface="Times New Roman"/>
                <a:cs typeface="Times New Roman"/>
              </a:rPr>
              <a:t>Oriented</a:t>
            </a:r>
            <a:r>
              <a:rPr sz="8400" spc="-484" dirty="0">
                <a:latin typeface="Times New Roman"/>
                <a:cs typeface="Times New Roman"/>
              </a:rPr>
              <a:t> </a:t>
            </a:r>
            <a:r>
              <a:rPr sz="8400" spc="125" dirty="0">
                <a:latin typeface="Times New Roman"/>
                <a:cs typeface="Times New Roman"/>
              </a:rPr>
              <a:t>Programming</a:t>
            </a:r>
            <a:r>
              <a:rPr sz="8400" spc="-480" dirty="0">
                <a:latin typeface="Times New Roman"/>
                <a:cs typeface="Times New Roman"/>
              </a:rPr>
              <a:t> </a:t>
            </a:r>
            <a:r>
              <a:rPr sz="8400" spc="120" dirty="0">
                <a:latin typeface="Times New Roman"/>
                <a:cs typeface="Times New Roman"/>
              </a:rPr>
              <a:t>Principles</a:t>
            </a:r>
            <a:endParaRPr sz="8400" dirty="0">
              <a:latin typeface="Times New Roman"/>
              <a:cs typeface="Times New Roman"/>
            </a:endParaRPr>
          </a:p>
        </p:txBody>
      </p:sp>
      <p:sp>
        <p:nvSpPr>
          <p:cNvPr id="3" name="object 3"/>
          <p:cNvSpPr/>
          <p:nvPr/>
        </p:nvSpPr>
        <p:spPr>
          <a:xfrm>
            <a:off x="0" y="12"/>
            <a:ext cx="18288000" cy="2550795"/>
          </a:xfrm>
          <a:custGeom>
            <a:avLst/>
            <a:gdLst/>
            <a:ahLst/>
            <a:cxnLst/>
            <a:rect l="l" t="t" r="r" b="b"/>
            <a:pathLst>
              <a:path w="18288000" h="2550795">
                <a:moveTo>
                  <a:pt x="18287988" y="526821"/>
                </a:moveTo>
                <a:lnTo>
                  <a:pt x="3380956" y="526821"/>
                </a:lnTo>
                <a:lnTo>
                  <a:pt x="3399358" y="512914"/>
                </a:lnTo>
                <a:lnTo>
                  <a:pt x="3439884" y="483222"/>
                </a:lnTo>
                <a:lnTo>
                  <a:pt x="3480841" y="454215"/>
                </a:lnTo>
                <a:lnTo>
                  <a:pt x="3522243" y="425958"/>
                </a:lnTo>
                <a:lnTo>
                  <a:pt x="3564115" y="398475"/>
                </a:lnTo>
                <a:lnTo>
                  <a:pt x="3606482" y="371843"/>
                </a:lnTo>
                <a:lnTo>
                  <a:pt x="3649370" y="346113"/>
                </a:lnTo>
                <a:lnTo>
                  <a:pt x="3692779" y="321335"/>
                </a:lnTo>
                <a:lnTo>
                  <a:pt x="3733800" y="298945"/>
                </a:lnTo>
                <a:lnTo>
                  <a:pt x="3775430" y="277202"/>
                </a:lnTo>
                <a:lnTo>
                  <a:pt x="3817683" y="256120"/>
                </a:lnTo>
                <a:lnTo>
                  <a:pt x="3860584" y="235686"/>
                </a:lnTo>
                <a:lnTo>
                  <a:pt x="3904119" y="215900"/>
                </a:lnTo>
                <a:lnTo>
                  <a:pt x="3948328" y="196748"/>
                </a:lnTo>
                <a:lnTo>
                  <a:pt x="3993210" y="178231"/>
                </a:lnTo>
                <a:lnTo>
                  <a:pt x="4038790" y="160350"/>
                </a:lnTo>
                <a:lnTo>
                  <a:pt x="4085056" y="143078"/>
                </a:lnTo>
                <a:lnTo>
                  <a:pt x="4132046" y="126441"/>
                </a:lnTo>
                <a:lnTo>
                  <a:pt x="4179747" y="110413"/>
                </a:lnTo>
                <a:lnTo>
                  <a:pt x="4228198" y="94996"/>
                </a:lnTo>
                <a:lnTo>
                  <a:pt x="4277398" y="80187"/>
                </a:lnTo>
                <a:lnTo>
                  <a:pt x="4327360" y="65989"/>
                </a:lnTo>
                <a:lnTo>
                  <a:pt x="4378096" y="52387"/>
                </a:lnTo>
                <a:lnTo>
                  <a:pt x="4429620" y="39370"/>
                </a:lnTo>
                <a:lnTo>
                  <a:pt x="4481931" y="26949"/>
                </a:lnTo>
                <a:lnTo>
                  <a:pt x="4535068" y="15113"/>
                </a:lnTo>
                <a:lnTo>
                  <a:pt x="4589030" y="3860"/>
                </a:lnTo>
                <a:lnTo>
                  <a:pt x="4608830" y="0"/>
                </a:lnTo>
                <a:lnTo>
                  <a:pt x="4355033" y="0"/>
                </a:lnTo>
                <a:lnTo>
                  <a:pt x="4311916" y="11557"/>
                </a:lnTo>
                <a:lnTo>
                  <a:pt x="4261091" y="26022"/>
                </a:lnTo>
                <a:lnTo>
                  <a:pt x="4211028" y="41097"/>
                </a:lnTo>
                <a:lnTo>
                  <a:pt x="4161739" y="56794"/>
                </a:lnTo>
                <a:lnTo>
                  <a:pt x="4113187" y="73113"/>
                </a:lnTo>
                <a:lnTo>
                  <a:pt x="4065371" y="90068"/>
                </a:lnTo>
                <a:lnTo>
                  <a:pt x="4018280" y="107645"/>
                </a:lnTo>
                <a:lnTo>
                  <a:pt x="3971887" y="125882"/>
                </a:lnTo>
                <a:lnTo>
                  <a:pt x="3926192" y="144741"/>
                </a:lnTo>
                <a:lnTo>
                  <a:pt x="3881170" y="164261"/>
                </a:lnTo>
                <a:lnTo>
                  <a:pt x="3836809" y="184429"/>
                </a:lnTo>
                <a:lnTo>
                  <a:pt x="3793096" y="205257"/>
                </a:lnTo>
                <a:lnTo>
                  <a:pt x="3750030" y="226745"/>
                </a:lnTo>
                <a:lnTo>
                  <a:pt x="3707574" y="248907"/>
                </a:lnTo>
                <a:lnTo>
                  <a:pt x="3665728" y="271741"/>
                </a:lnTo>
                <a:lnTo>
                  <a:pt x="3621519" y="297053"/>
                </a:lnTo>
                <a:lnTo>
                  <a:pt x="3577869" y="323291"/>
                </a:lnTo>
                <a:lnTo>
                  <a:pt x="3534778" y="350418"/>
                </a:lnTo>
                <a:lnTo>
                  <a:pt x="3492233" y="378345"/>
                </a:lnTo>
                <a:lnTo>
                  <a:pt x="3450183" y="407060"/>
                </a:lnTo>
                <a:lnTo>
                  <a:pt x="3408616" y="436486"/>
                </a:lnTo>
                <a:lnTo>
                  <a:pt x="3367519" y="466585"/>
                </a:lnTo>
                <a:lnTo>
                  <a:pt x="3326866" y="497293"/>
                </a:lnTo>
                <a:lnTo>
                  <a:pt x="3288868" y="526821"/>
                </a:lnTo>
                <a:lnTo>
                  <a:pt x="0" y="526821"/>
                </a:lnTo>
                <a:lnTo>
                  <a:pt x="0" y="574446"/>
                </a:lnTo>
                <a:lnTo>
                  <a:pt x="3229508" y="574446"/>
                </a:lnTo>
                <a:lnTo>
                  <a:pt x="3207308" y="592582"/>
                </a:lnTo>
                <a:lnTo>
                  <a:pt x="3168180" y="625233"/>
                </a:lnTo>
                <a:lnTo>
                  <a:pt x="3129381" y="658241"/>
                </a:lnTo>
                <a:lnTo>
                  <a:pt x="3090888" y="691553"/>
                </a:lnTo>
                <a:lnTo>
                  <a:pt x="3052673" y="725119"/>
                </a:lnTo>
                <a:lnTo>
                  <a:pt x="2976981" y="792784"/>
                </a:lnTo>
                <a:lnTo>
                  <a:pt x="2739758" y="1009802"/>
                </a:lnTo>
                <a:lnTo>
                  <a:pt x="2637764" y="1102182"/>
                </a:lnTo>
                <a:lnTo>
                  <a:pt x="2532392" y="1195946"/>
                </a:lnTo>
                <a:lnTo>
                  <a:pt x="2460269" y="1258951"/>
                </a:lnTo>
                <a:lnTo>
                  <a:pt x="2386660" y="1322158"/>
                </a:lnTo>
                <a:lnTo>
                  <a:pt x="2311577" y="1385404"/>
                </a:lnTo>
                <a:lnTo>
                  <a:pt x="2235035" y="1448523"/>
                </a:lnTo>
                <a:lnTo>
                  <a:pt x="2157044" y="1511350"/>
                </a:lnTo>
                <a:lnTo>
                  <a:pt x="2117496" y="1542605"/>
                </a:lnTo>
                <a:lnTo>
                  <a:pt x="2077593" y="1573733"/>
                </a:lnTo>
                <a:lnTo>
                  <a:pt x="2037321" y="1604695"/>
                </a:lnTo>
                <a:lnTo>
                  <a:pt x="1996706" y="1635493"/>
                </a:lnTo>
                <a:lnTo>
                  <a:pt x="1955723" y="1666087"/>
                </a:lnTo>
                <a:lnTo>
                  <a:pt x="1914385" y="1696466"/>
                </a:lnTo>
                <a:lnTo>
                  <a:pt x="1872703" y="1726603"/>
                </a:lnTo>
                <a:lnTo>
                  <a:pt x="1830654" y="1756486"/>
                </a:lnTo>
                <a:lnTo>
                  <a:pt x="1788261" y="1786089"/>
                </a:lnTo>
                <a:lnTo>
                  <a:pt x="1745513" y="1815388"/>
                </a:lnTo>
                <a:lnTo>
                  <a:pt x="1702409" y="1844382"/>
                </a:lnTo>
                <a:lnTo>
                  <a:pt x="1658962" y="1873021"/>
                </a:lnTo>
                <a:lnTo>
                  <a:pt x="1615160" y="1901317"/>
                </a:lnTo>
                <a:lnTo>
                  <a:pt x="1571028" y="1929218"/>
                </a:lnTo>
                <a:lnTo>
                  <a:pt x="1526527" y="1956714"/>
                </a:lnTo>
                <a:lnTo>
                  <a:pt x="1481696" y="1983803"/>
                </a:lnTo>
                <a:lnTo>
                  <a:pt x="1436522" y="2010435"/>
                </a:lnTo>
                <a:lnTo>
                  <a:pt x="1390992" y="2036610"/>
                </a:lnTo>
                <a:lnTo>
                  <a:pt x="1345133" y="2062302"/>
                </a:lnTo>
                <a:lnTo>
                  <a:pt x="1298930" y="2087486"/>
                </a:lnTo>
                <a:lnTo>
                  <a:pt x="1252270" y="2112200"/>
                </a:lnTo>
                <a:lnTo>
                  <a:pt x="1204734" y="2136648"/>
                </a:lnTo>
                <a:lnTo>
                  <a:pt x="1157046" y="2160397"/>
                </a:lnTo>
                <a:lnTo>
                  <a:pt x="1109319" y="2183396"/>
                </a:lnTo>
                <a:lnTo>
                  <a:pt x="1061554" y="2205634"/>
                </a:lnTo>
                <a:lnTo>
                  <a:pt x="1013764" y="2227122"/>
                </a:lnTo>
                <a:lnTo>
                  <a:pt x="965962" y="2247862"/>
                </a:lnTo>
                <a:lnTo>
                  <a:pt x="918133" y="2267839"/>
                </a:lnTo>
                <a:lnTo>
                  <a:pt x="870305" y="2287066"/>
                </a:lnTo>
                <a:lnTo>
                  <a:pt x="822464" y="2305532"/>
                </a:lnTo>
                <a:lnTo>
                  <a:pt x="774623" y="2323236"/>
                </a:lnTo>
                <a:lnTo>
                  <a:pt x="726782" y="2340191"/>
                </a:lnTo>
                <a:lnTo>
                  <a:pt x="678954" y="2356383"/>
                </a:lnTo>
                <a:lnTo>
                  <a:pt x="631139" y="2371801"/>
                </a:lnTo>
                <a:lnTo>
                  <a:pt x="583349" y="2386469"/>
                </a:lnTo>
                <a:lnTo>
                  <a:pt x="535584" y="2400376"/>
                </a:lnTo>
                <a:lnTo>
                  <a:pt x="487845" y="2413520"/>
                </a:lnTo>
                <a:lnTo>
                  <a:pt x="440143" y="2425903"/>
                </a:lnTo>
                <a:lnTo>
                  <a:pt x="392480" y="2437511"/>
                </a:lnTo>
                <a:lnTo>
                  <a:pt x="344855" y="2448356"/>
                </a:lnTo>
                <a:lnTo>
                  <a:pt x="297294" y="2458440"/>
                </a:lnTo>
                <a:lnTo>
                  <a:pt x="249783" y="2467749"/>
                </a:lnTo>
                <a:lnTo>
                  <a:pt x="202323" y="2476296"/>
                </a:lnTo>
                <a:lnTo>
                  <a:pt x="154940" y="2484082"/>
                </a:lnTo>
                <a:lnTo>
                  <a:pt x="107251" y="2490000"/>
                </a:lnTo>
                <a:lnTo>
                  <a:pt x="59728" y="2493099"/>
                </a:lnTo>
                <a:lnTo>
                  <a:pt x="12458" y="2493441"/>
                </a:lnTo>
                <a:lnTo>
                  <a:pt x="0" y="2492819"/>
                </a:lnTo>
                <a:lnTo>
                  <a:pt x="0" y="2549702"/>
                </a:lnTo>
                <a:lnTo>
                  <a:pt x="13512" y="2550083"/>
                </a:lnTo>
                <a:lnTo>
                  <a:pt x="30060" y="2550249"/>
                </a:lnTo>
                <a:lnTo>
                  <a:pt x="63449" y="2549614"/>
                </a:lnTo>
                <a:lnTo>
                  <a:pt x="129921" y="2544508"/>
                </a:lnTo>
                <a:lnTo>
                  <a:pt x="211213" y="2532215"/>
                </a:lnTo>
                <a:lnTo>
                  <a:pt x="259473" y="2523591"/>
                </a:lnTo>
                <a:lnTo>
                  <a:pt x="307784" y="2514181"/>
                </a:lnTo>
                <a:lnTo>
                  <a:pt x="356146" y="2503982"/>
                </a:lnTo>
                <a:lnTo>
                  <a:pt x="402564" y="2493441"/>
                </a:lnTo>
                <a:lnTo>
                  <a:pt x="404558" y="2492997"/>
                </a:lnTo>
                <a:lnTo>
                  <a:pt x="453009" y="2481211"/>
                </a:lnTo>
                <a:lnTo>
                  <a:pt x="501484" y="2468651"/>
                </a:lnTo>
                <a:lnTo>
                  <a:pt x="550011" y="2455303"/>
                </a:lnTo>
                <a:lnTo>
                  <a:pt x="598551" y="2441181"/>
                </a:lnTo>
                <a:lnTo>
                  <a:pt x="647115" y="2426284"/>
                </a:lnTo>
                <a:lnTo>
                  <a:pt x="695693" y="2410599"/>
                </a:lnTo>
                <a:lnTo>
                  <a:pt x="744283" y="2394140"/>
                </a:lnTo>
                <a:lnTo>
                  <a:pt x="792873" y="2376906"/>
                </a:lnTo>
                <a:lnTo>
                  <a:pt x="841463" y="2358910"/>
                </a:lnTo>
                <a:lnTo>
                  <a:pt x="890054" y="2340140"/>
                </a:lnTo>
                <a:lnTo>
                  <a:pt x="938631" y="2320594"/>
                </a:lnTo>
                <a:lnTo>
                  <a:pt x="987196" y="2300287"/>
                </a:lnTo>
                <a:lnTo>
                  <a:pt x="1035748" y="2279218"/>
                </a:lnTo>
                <a:lnTo>
                  <a:pt x="1084275" y="2257374"/>
                </a:lnTo>
                <a:lnTo>
                  <a:pt x="1132763" y="2234781"/>
                </a:lnTo>
                <a:lnTo>
                  <a:pt x="1181214" y="2211425"/>
                </a:lnTo>
                <a:lnTo>
                  <a:pt x="1229639" y="2187321"/>
                </a:lnTo>
                <a:lnTo>
                  <a:pt x="1278001" y="2162454"/>
                </a:lnTo>
                <a:lnTo>
                  <a:pt x="1325003" y="2137587"/>
                </a:lnTo>
                <a:lnTo>
                  <a:pt x="1371765" y="2112149"/>
                </a:lnTo>
                <a:lnTo>
                  <a:pt x="1417955" y="2086305"/>
                </a:lnTo>
                <a:lnTo>
                  <a:pt x="1463903" y="2059927"/>
                </a:lnTo>
                <a:lnTo>
                  <a:pt x="1509509" y="2033066"/>
                </a:lnTo>
                <a:lnTo>
                  <a:pt x="1554759" y="2005774"/>
                </a:lnTo>
                <a:lnTo>
                  <a:pt x="1599653" y="1978050"/>
                </a:lnTo>
                <a:lnTo>
                  <a:pt x="1644192" y="1949919"/>
                </a:lnTo>
                <a:lnTo>
                  <a:pt x="1688376" y="1921395"/>
                </a:lnTo>
                <a:lnTo>
                  <a:pt x="1732216" y="1892528"/>
                </a:lnTo>
                <a:lnTo>
                  <a:pt x="1775688" y="1863305"/>
                </a:lnTo>
                <a:lnTo>
                  <a:pt x="1818805" y="1833765"/>
                </a:lnTo>
                <a:lnTo>
                  <a:pt x="1861553" y="1803920"/>
                </a:lnTo>
                <a:lnTo>
                  <a:pt x="1903945" y="1773796"/>
                </a:lnTo>
                <a:lnTo>
                  <a:pt x="1945982" y="1743417"/>
                </a:lnTo>
                <a:lnTo>
                  <a:pt x="1987651" y="1712798"/>
                </a:lnTo>
                <a:lnTo>
                  <a:pt x="2028964" y="1681962"/>
                </a:lnTo>
                <a:lnTo>
                  <a:pt x="2069909" y="1650923"/>
                </a:lnTo>
                <a:lnTo>
                  <a:pt x="2110486" y="1619707"/>
                </a:lnTo>
                <a:lnTo>
                  <a:pt x="2150707" y="1588350"/>
                </a:lnTo>
                <a:lnTo>
                  <a:pt x="2190546" y="1556842"/>
                </a:lnTo>
                <a:lnTo>
                  <a:pt x="2269134" y="1493532"/>
                </a:lnTo>
                <a:lnTo>
                  <a:pt x="2346236" y="1429918"/>
                </a:lnTo>
                <a:lnTo>
                  <a:pt x="2421852" y="1366202"/>
                </a:lnTo>
                <a:lnTo>
                  <a:pt x="2495969" y="1302512"/>
                </a:lnTo>
                <a:lnTo>
                  <a:pt x="2568575" y="1239050"/>
                </a:lnTo>
                <a:lnTo>
                  <a:pt x="2674645" y="1144612"/>
                </a:lnTo>
                <a:lnTo>
                  <a:pt x="2777274" y="1051598"/>
                </a:lnTo>
                <a:lnTo>
                  <a:pt x="3013252" y="835710"/>
                </a:lnTo>
                <a:lnTo>
                  <a:pt x="3088195" y="768667"/>
                </a:lnTo>
                <a:lnTo>
                  <a:pt x="3126016" y="735418"/>
                </a:lnTo>
                <a:lnTo>
                  <a:pt x="3164103" y="702437"/>
                </a:lnTo>
                <a:lnTo>
                  <a:pt x="3202482" y="669759"/>
                </a:lnTo>
                <a:lnTo>
                  <a:pt x="3241167" y="637451"/>
                </a:lnTo>
                <a:lnTo>
                  <a:pt x="3280168" y="605548"/>
                </a:lnTo>
                <a:lnTo>
                  <a:pt x="3319119" y="574446"/>
                </a:lnTo>
                <a:lnTo>
                  <a:pt x="18287988" y="574446"/>
                </a:lnTo>
                <a:lnTo>
                  <a:pt x="18287988" y="526821"/>
                </a:lnTo>
                <a:close/>
              </a:path>
            </a:pathLst>
          </a:custGeom>
          <a:solidFill>
            <a:srgbClr val="332C2C"/>
          </a:solidFill>
        </p:spPr>
        <p:txBody>
          <a:bodyPr wrap="square" lIns="0" tIns="0" rIns="0" bIns="0" rtlCol="0"/>
          <a:lstStyle/>
          <a:p>
            <a:endParaRPr/>
          </a:p>
        </p:txBody>
      </p:sp>
      <p:sp>
        <p:nvSpPr>
          <p:cNvPr id="4" name="object 4"/>
          <p:cNvSpPr/>
          <p:nvPr/>
        </p:nvSpPr>
        <p:spPr>
          <a:xfrm>
            <a:off x="0" y="7892605"/>
            <a:ext cx="18288000" cy="2394585"/>
          </a:xfrm>
          <a:custGeom>
            <a:avLst/>
            <a:gdLst/>
            <a:ahLst/>
            <a:cxnLst/>
            <a:rect l="l" t="t" r="r" b="b"/>
            <a:pathLst>
              <a:path w="18288000" h="2394584">
                <a:moveTo>
                  <a:pt x="18287988" y="0"/>
                </a:moveTo>
                <a:lnTo>
                  <a:pt x="18231523" y="5473"/>
                </a:lnTo>
                <a:lnTo>
                  <a:pt x="18154549" y="18618"/>
                </a:lnTo>
                <a:lnTo>
                  <a:pt x="18108041" y="27863"/>
                </a:lnTo>
                <a:lnTo>
                  <a:pt x="18061496" y="37909"/>
                </a:lnTo>
                <a:lnTo>
                  <a:pt x="18014912" y="48768"/>
                </a:lnTo>
                <a:lnTo>
                  <a:pt x="17968303" y="60413"/>
                </a:lnTo>
                <a:lnTo>
                  <a:pt x="17921669" y="72859"/>
                </a:lnTo>
                <a:lnTo>
                  <a:pt x="17875009" y="86106"/>
                </a:lnTo>
                <a:lnTo>
                  <a:pt x="17828337" y="100139"/>
                </a:lnTo>
                <a:lnTo>
                  <a:pt x="17781664" y="114960"/>
                </a:lnTo>
                <a:lnTo>
                  <a:pt x="17734966" y="130568"/>
                </a:lnTo>
                <a:lnTo>
                  <a:pt x="17688281" y="146964"/>
                </a:lnTo>
                <a:lnTo>
                  <a:pt x="17641596" y="164147"/>
                </a:lnTo>
                <a:lnTo>
                  <a:pt x="17594936" y="182105"/>
                </a:lnTo>
                <a:lnTo>
                  <a:pt x="17548276" y="200850"/>
                </a:lnTo>
                <a:lnTo>
                  <a:pt x="17501642" y="220370"/>
                </a:lnTo>
                <a:lnTo>
                  <a:pt x="17455033" y="240665"/>
                </a:lnTo>
                <a:lnTo>
                  <a:pt x="17408462" y="261734"/>
                </a:lnTo>
                <a:lnTo>
                  <a:pt x="17361916" y="283578"/>
                </a:lnTo>
                <a:lnTo>
                  <a:pt x="17315422" y="306197"/>
                </a:lnTo>
                <a:lnTo>
                  <a:pt x="17268978" y="329577"/>
                </a:lnTo>
                <a:lnTo>
                  <a:pt x="17222572" y="353720"/>
                </a:lnTo>
                <a:lnTo>
                  <a:pt x="17176230" y="378637"/>
                </a:lnTo>
                <a:lnTo>
                  <a:pt x="17129405" y="404558"/>
                </a:lnTo>
                <a:lnTo>
                  <a:pt x="17082974" y="431063"/>
                </a:lnTo>
                <a:lnTo>
                  <a:pt x="17036936" y="458114"/>
                </a:lnTo>
                <a:lnTo>
                  <a:pt x="16991292" y="485698"/>
                </a:lnTo>
                <a:lnTo>
                  <a:pt x="16946042" y="513765"/>
                </a:lnTo>
                <a:lnTo>
                  <a:pt x="16901186" y="542302"/>
                </a:lnTo>
                <a:lnTo>
                  <a:pt x="16856736" y="571296"/>
                </a:lnTo>
                <a:lnTo>
                  <a:pt x="16812667" y="600710"/>
                </a:lnTo>
                <a:lnTo>
                  <a:pt x="16769004" y="630529"/>
                </a:lnTo>
                <a:lnTo>
                  <a:pt x="16725735" y="660717"/>
                </a:lnTo>
                <a:lnTo>
                  <a:pt x="16682860" y="691248"/>
                </a:lnTo>
                <a:lnTo>
                  <a:pt x="16640391" y="722109"/>
                </a:lnTo>
                <a:lnTo>
                  <a:pt x="16598329" y="753262"/>
                </a:lnTo>
                <a:lnTo>
                  <a:pt x="16556660" y="784682"/>
                </a:lnTo>
                <a:lnTo>
                  <a:pt x="16515385" y="816368"/>
                </a:lnTo>
                <a:lnTo>
                  <a:pt x="16474529" y="848271"/>
                </a:lnTo>
                <a:lnTo>
                  <a:pt x="16434067" y="880364"/>
                </a:lnTo>
                <a:lnTo>
                  <a:pt x="16393998" y="912647"/>
                </a:lnTo>
                <a:lnTo>
                  <a:pt x="16354349" y="945070"/>
                </a:lnTo>
                <a:lnTo>
                  <a:pt x="16315106" y="977620"/>
                </a:lnTo>
                <a:lnTo>
                  <a:pt x="16276257" y="1010259"/>
                </a:lnTo>
                <a:lnTo>
                  <a:pt x="16237827" y="1042987"/>
                </a:lnTo>
                <a:lnTo>
                  <a:pt x="16199790" y="1075766"/>
                </a:lnTo>
                <a:lnTo>
                  <a:pt x="16162173" y="1108557"/>
                </a:lnTo>
                <a:lnTo>
                  <a:pt x="16088157" y="1174127"/>
                </a:lnTo>
                <a:lnTo>
                  <a:pt x="16015792" y="1239494"/>
                </a:lnTo>
                <a:lnTo>
                  <a:pt x="15945066" y="1304467"/>
                </a:lnTo>
                <a:lnTo>
                  <a:pt x="15842069" y="1400746"/>
                </a:lnTo>
                <a:lnTo>
                  <a:pt x="15617203" y="1614512"/>
                </a:lnTo>
                <a:lnTo>
                  <a:pt x="15542121" y="1684680"/>
                </a:lnTo>
                <a:lnTo>
                  <a:pt x="15504198" y="1719491"/>
                </a:lnTo>
                <a:lnTo>
                  <a:pt x="15465971" y="1754047"/>
                </a:lnTo>
                <a:lnTo>
                  <a:pt x="15427427" y="1788274"/>
                </a:lnTo>
                <a:lnTo>
                  <a:pt x="15388527" y="1822094"/>
                </a:lnTo>
                <a:lnTo>
                  <a:pt x="15349258" y="1855457"/>
                </a:lnTo>
                <a:lnTo>
                  <a:pt x="15341003" y="1862289"/>
                </a:lnTo>
                <a:lnTo>
                  <a:pt x="0" y="1862289"/>
                </a:lnTo>
                <a:lnTo>
                  <a:pt x="0" y="1909914"/>
                </a:lnTo>
                <a:lnTo>
                  <a:pt x="15282698" y="1909914"/>
                </a:lnTo>
                <a:lnTo>
                  <a:pt x="15269490" y="1920532"/>
                </a:lnTo>
                <a:lnTo>
                  <a:pt x="15228926" y="1952117"/>
                </a:lnTo>
                <a:lnTo>
                  <a:pt x="15187879" y="1982965"/>
                </a:lnTo>
                <a:lnTo>
                  <a:pt x="15146325" y="2013026"/>
                </a:lnTo>
                <a:lnTo>
                  <a:pt x="15104225" y="2042223"/>
                </a:lnTo>
                <a:lnTo>
                  <a:pt x="15061565" y="2070493"/>
                </a:lnTo>
                <a:lnTo>
                  <a:pt x="15018309" y="2097773"/>
                </a:lnTo>
                <a:lnTo>
                  <a:pt x="14974431" y="2123998"/>
                </a:lnTo>
                <a:lnTo>
                  <a:pt x="14932660" y="2147773"/>
                </a:lnTo>
                <a:lnTo>
                  <a:pt x="14890166" y="2170798"/>
                </a:lnTo>
                <a:lnTo>
                  <a:pt x="14846948" y="2193099"/>
                </a:lnTo>
                <a:lnTo>
                  <a:pt x="14802866" y="2214727"/>
                </a:lnTo>
                <a:lnTo>
                  <a:pt x="14758264" y="2235530"/>
                </a:lnTo>
                <a:lnTo>
                  <a:pt x="14712760" y="2255672"/>
                </a:lnTo>
                <a:lnTo>
                  <a:pt x="14666468" y="2275103"/>
                </a:lnTo>
                <a:lnTo>
                  <a:pt x="14619364" y="2293836"/>
                </a:lnTo>
                <a:lnTo>
                  <a:pt x="14571434" y="2311870"/>
                </a:lnTo>
                <a:lnTo>
                  <a:pt x="14522666" y="2329218"/>
                </a:lnTo>
                <a:lnTo>
                  <a:pt x="14473047" y="2345893"/>
                </a:lnTo>
                <a:lnTo>
                  <a:pt x="14422552" y="2361869"/>
                </a:lnTo>
                <a:lnTo>
                  <a:pt x="14371168" y="2377198"/>
                </a:lnTo>
                <a:lnTo>
                  <a:pt x="14318882" y="2391841"/>
                </a:lnTo>
                <a:lnTo>
                  <a:pt x="14309179" y="2394394"/>
                </a:lnTo>
                <a:lnTo>
                  <a:pt x="14492897" y="2394394"/>
                </a:lnTo>
                <a:lnTo>
                  <a:pt x="14566392" y="2369375"/>
                </a:lnTo>
                <a:lnTo>
                  <a:pt x="14612988" y="2352306"/>
                </a:lnTo>
                <a:lnTo>
                  <a:pt x="14658835" y="2334603"/>
                </a:lnTo>
                <a:lnTo>
                  <a:pt x="14703946" y="2316251"/>
                </a:lnTo>
                <a:lnTo>
                  <a:pt x="14748332" y="2297265"/>
                </a:lnTo>
                <a:lnTo>
                  <a:pt x="14792008" y="2277618"/>
                </a:lnTo>
                <a:lnTo>
                  <a:pt x="14834985" y="2257323"/>
                </a:lnTo>
                <a:lnTo>
                  <a:pt x="14877276" y="2236355"/>
                </a:lnTo>
                <a:lnTo>
                  <a:pt x="14919008" y="2214676"/>
                </a:lnTo>
                <a:lnTo>
                  <a:pt x="14959876" y="2192426"/>
                </a:lnTo>
                <a:lnTo>
                  <a:pt x="15000212" y="2169452"/>
                </a:lnTo>
                <a:lnTo>
                  <a:pt x="15042693" y="2144039"/>
                </a:lnTo>
                <a:lnTo>
                  <a:pt x="15084565" y="2117687"/>
                </a:lnTo>
                <a:lnTo>
                  <a:pt x="15125853" y="2090458"/>
                </a:lnTo>
                <a:lnTo>
                  <a:pt x="15166594" y="2062416"/>
                </a:lnTo>
                <a:lnTo>
                  <a:pt x="15206802" y="2033600"/>
                </a:lnTo>
                <a:lnTo>
                  <a:pt x="15246503" y="2004072"/>
                </a:lnTo>
                <a:lnTo>
                  <a:pt x="15285733" y="1973897"/>
                </a:lnTo>
                <a:lnTo>
                  <a:pt x="15324506" y="1943112"/>
                </a:lnTo>
                <a:lnTo>
                  <a:pt x="15362860" y="1911781"/>
                </a:lnTo>
                <a:lnTo>
                  <a:pt x="15365083" y="1909914"/>
                </a:lnTo>
                <a:lnTo>
                  <a:pt x="18287988" y="1909914"/>
                </a:lnTo>
                <a:lnTo>
                  <a:pt x="18287988" y="1862289"/>
                </a:lnTo>
                <a:lnTo>
                  <a:pt x="15421394" y="1862289"/>
                </a:lnTo>
                <a:lnTo>
                  <a:pt x="15438374" y="1847710"/>
                </a:lnTo>
                <a:lnTo>
                  <a:pt x="15475611" y="1815071"/>
                </a:lnTo>
                <a:lnTo>
                  <a:pt x="15512504" y="1782114"/>
                </a:lnTo>
                <a:lnTo>
                  <a:pt x="15549106" y="1748878"/>
                </a:lnTo>
                <a:lnTo>
                  <a:pt x="15585428" y="1715439"/>
                </a:lnTo>
                <a:lnTo>
                  <a:pt x="15657373" y="1648104"/>
                </a:lnTo>
                <a:lnTo>
                  <a:pt x="15877286" y="1439024"/>
                </a:lnTo>
                <a:lnTo>
                  <a:pt x="15979610" y="1343406"/>
                </a:lnTo>
                <a:lnTo>
                  <a:pt x="16049867" y="1278902"/>
                </a:lnTo>
                <a:lnTo>
                  <a:pt x="16121749" y="1214005"/>
                </a:lnTo>
                <a:lnTo>
                  <a:pt x="16195243" y="1148930"/>
                </a:lnTo>
                <a:lnTo>
                  <a:pt x="16270364" y="1083856"/>
                </a:lnTo>
                <a:lnTo>
                  <a:pt x="16308515" y="1051382"/>
                </a:lnTo>
                <a:lnTo>
                  <a:pt x="16347085" y="1018984"/>
                </a:lnTo>
                <a:lnTo>
                  <a:pt x="16386036" y="986688"/>
                </a:lnTo>
                <a:lnTo>
                  <a:pt x="16425393" y="954519"/>
                </a:lnTo>
                <a:lnTo>
                  <a:pt x="16465144" y="922489"/>
                </a:lnTo>
                <a:lnTo>
                  <a:pt x="16505301" y="890638"/>
                </a:lnTo>
                <a:lnTo>
                  <a:pt x="16545840" y="858989"/>
                </a:lnTo>
                <a:lnTo>
                  <a:pt x="16586784" y="827557"/>
                </a:lnTo>
                <a:lnTo>
                  <a:pt x="16628110" y="796378"/>
                </a:lnTo>
                <a:lnTo>
                  <a:pt x="16669842" y="765479"/>
                </a:lnTo>
                <a:lnTo>
                  <a:pt x="16711956" y="734860"/>
                </a:lnTo>
                <a:lnTo>
                  <a:pt x="16754475" y="704570"/>
                </a:lnTo>
                <a:lnTo>
                  <a:pt x="16797376" y="674636"/>
                </a:lnTo>
                <a:lnTo>
                  <a:pt x="16840657" y="645058"/>
                </a:lnTo>
                <a:lnTo>
                  <a:pt x="16884333" y="615873"/>
                </a:lnTo>
                <a:lnTo>
                  <a:pt x="16928402" y="587121"/>
                </a:lnTo>
                <a:lnTo>
                  <a:pt x="16972852" y="558800"/>
                </a:lnTo>
                <a:lnTo>
                  <a:pt x="17017683" y="530961"/>
                </a:lnTo>
                <a:lnTo>
                  <a:pt x="17062908" y="503605"/>
                </a:lnTo>
                <a:lnTo>
                  <a:pt x="17108513" y="476770"/>
                </a:lnTo>
                <a:lnTo>
                  <a:pt x="17154500" y="450481"/>
                </a:lnTo>
                <a:lnTo>
                  <a:pt x="17200868" y="424764"/>
                </a:lnTo>
                <a:lnTo>
                  <a:pt x="17248670" y="399072"/>
                </a:lnTo>
                <a:lnTo>
                  <a:pt x="17296537" y="374218"/>
                </a:lnTo>
                <a:lnTo>
                  <a:pt x="17344454" y="350189"/>
                </a:lnTo>
                <a:lnTo>
                  <a:pt x="17392422" y="326999"/>
                </a:lnTo>
                <a:lnTo>
                  <a:pt x="17440440" y="304660"/>
                </a:lnTo>
                <a:lnTo>
                  <a:pt x="17488485" y="283146"/>
                </a:lnTo>
                <a:lnTo>
                  <a:pt x="17536567" y="262470"/>
                </a:lnTo>
                <a:lnTo>
                  <a:pt x="17584662" y="242646"/>
                </a:lnTo>
                <a:lnTo>
                  <a:pt x="17632782" y="223659"/>
                </a:lnTo>
                <a:lnTo>
                  <a:pt x="17680915" y="205511"/>
                </a:lnTo>
                <a:lnTo>
                  <a:pt x="17729048" y="188201"/>
                </a:lnTo>
                <a:lnTo>
                  <a:pt x="17777194" y="171742"/>
                </a:lnTo>
                <a:lnTo>
                  <a:pt x="17825314" y="156133"/>
                </a:lnTo>
                <a:lnTo>
                  <a:pt x="17873434" y="141363"/>
                </a:lnTo>
                <a:lnTo>
                  <a:pt x="17921529" y="127457"/>
                </a:lnTo>
                <a:lnTo>
                  <a:pt x="17969611" y="114388"/>
                </a:lnTo>
                <a:lnTo>
                  <a:pt x="18017655" y="102171"/>
                </a:lnTo>
                <a:lnTo>
                  <a:pt x="18065649" y="90805"/>
                </a:lnTo>
                <a:lnTo>
                  <a:pt x="18113617" y="80289"/>
                </a:lnTo>
                <a:lnTo>
                  <a:pt x="18161521" y="70637"/>
                </a:lnTo>
                <a:lnTo>
                  <a:pt x="18209375" y="61836"/>
                </a:lnTo>
                <a:lnTo>
                  <a:pt x="18257381" y="55105"/>
                </a:lnTo>
                <a:lnTo>
                  <a:pt x="18287988" y="52781"/>
                </a:lnTo>
                <a:lnTo>
                  <a:pt x="18287988" y="0"/>
                </a:lnTo>
                <a:close/>
              </a:path>
            </a:pathLst>
          </a:custGeom>
          <a:solidFill>
            <a:srgbClr val="332C2C"/>
          </a:solidFill>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500" y="3897"/>
            <a:ext cx="18300700" cy="10295890"/>
            <a:chOff x="-12500" y="3897"/>
            <a:chExt cx="18300700" cy="10295890"/>
          </a:xfrm>
        </p:grpSpPr>
        <p:sp>
          <p:nvSpPr>
            <p:cNvPr id="3" name="object 3"/>
            <p:cNvSpPr/>
            <p:nvPr/>
          </p:nvSpPr>
          <p:spPr>
            <a:xfrm>
              <a:off x="0" y="4840146"/>
              <a:ext cx="5176520" cy="5447030"/>
            </a:xfrm>
            <a:custGeom>
              <a:avLst/>
              <a:gdLst/>
              <a:ahLst/>
              <a:cxnLst/>
              <a:rect l="l" t="t" r="r" b="b"/>
              <a:pathLst>
                <a:path w="5176520" h="5447030">
                  <a:moveTo>
                    <a:pt x="0" y="0"/>
                  </a:moveTo>
                  <a:lnTo>
                    <a:pt x="56648" y="10443"/>
                  </a:lnTo>
                  <a:lnTo>
                    <a:pt x="101517" y="19836"/>
                  </a:lnTo>
                  <a:lnTo>
                    <a:pt x="145914" y="30065"/>
                  </a:lnTo>
                  <a:lnTo>
                    <a:pt x="189846" y="41122"/>
                  </a:lnTo>
                  <a:lnTo>
                    <a:pt x="233318" y="52995"/>
                  </a:lnTo>
                  <a:lnTo>
                    <a:pt x="276336" y="65674"/>
                  </a:lnTo>
                  <a:lnTo>
                    <a:pt x="318906" y="79150"/>
                  </a:lnTo>
                  <a:lnTo>
                    <a:pt x="361033" y="93412"/>
                  </a:lnTo>
                  <a:lnTo>
                    <a:pt x="402722" y="108450"/>
                  </a:lnTo>
                  <a:lnTo>
                    <a:pt x="443981" y="124254"/>
                  </a:lnTo>
                  <a:lnTo>
                    <a:pt x="484813" y="140814"/>
                  </a:lnTo>
                  <a:lnTo>
                    <a:pt x="525226" y="158120"/>
                  </a:lnTo>
                  <a:lnTo>
                    <a:pt x="565224" y="176162"/>
                  </a:lnTo>
                  <a:lnTo>
                    <a:pt x="604813" y="194930"/>
                  </a:lnTo>
                  <a:lnTo>
                    <a:pt x="643999" y="214414"/>
                  </a:lnTo>
                  <a:lnTo>
                    <a:pt x="682788" y="234603"/>
                  </a:lnTo>
                  <a:lnTo>
                    <a:pt x="721185" y="255487"/>
                  </a:lnTo>
                  <a:lnTo>
                    <a:pt x="759197" y="277057"/>
                  </a:lnTo>
                  <a:lnTo>
                    <a:pt x="796827" y="299303"/>
                  </a:lnTo>
                  <a:lnTo>
                    <a:pt x="834084" y="322214"/>
                  </a:lnTo>
                  <a:lnTo>
                    <a:pt x="870971" y="345780"/>
                  </a:lnTo>
                  <a:lnTo>
                    <a:pt x="907495" y="369991"/>
                  </a:lnTo>
                  <a:lnTo>
                    <a:pt x="943661" y="394837"/>
                  </a:lnTo>
                  <a:lnTo>
                    <a:pt x="979476" y="420308"/>
                  </a:lnTo>
                  <a:lnTo>
                    <a:pt x="1014944" y="446394"/>
                  </a:lnTo>
                  <a:lnTo>
                    <a:pt x="1050071" y="473085"/>
                  </a:lnTo>
                  <a:lnTo>
                    <a:pt x="1084864" y="500371"/>
                  </a:lnTo>
                  <a:lnTo>
                    <a:pt x="1119327" y="528241"/>
                  </a:lnTo>
                  <a:lnTo>
                    <a:pt x="1153467" y="556686"/>
                  </a:lnTo>
                  <a:lnTo>
                    <a:pt x="1187289" y="585695"/>
                  </a:lnTo>
                  <a:lnTo>
                    <a:pt x="1220799" y="615259"/>
                  </a:lnTo>
                  <a:lnTo>
                    <a:pt x="1254002" y="645367"/>
                  </a:lnTo>
                  <a:lnTo>
                    <a:pt x="1286904" y="676009"/>
                  </a:lnTo>
                  <a:lnTo>
                    <a:pt x="1319511" y="707176"/>
                  </a:lnTo>
                  <a:lnTo>
                    <a:pt x="1351829" y="738856"/>
                  </a:lnTo>
                  <a:lnTo>
                    <a:pt x="1383863" y="771041"/>
                  </a:lnTo>
                  <a:lnTo>
                    <a:pt x="1415618" y="803719"/>
                  </a:lnTo>
                  <a:lnTo>
                    <a:pt x="1447102" y="836882"/>
                  </a:lnTo>
                  <a:lnTo>
                    <a:pt x="1478318" y="870518"/>
                  </a:lnTo>
                  <a:lnTo>
                    <a:pt x="1509273" y="904618"/>
                  </a:lnTo>
                  <a:lnTo>
                    <a:pt x="1539973" y="939171"/>
                  </a:lnTo>
                  <a:lnTo>
                    <a:pt x="1570423" y="974168"/>
                  </a:lnTo>
                  <a:lnTo>
                    <a:pt x="1600629" y="1009598"/>
                  </a:lnTo>
                  <a:lnTo>
                    <a:pt x="1630596" y="1045452"/>
                  </a:lnTo>
                  <a:lnTo>
                    <a:pt x="1660331" y="1081719"/>
                  </a:lnTo>
                  <a:lnTo>
                    <a:pt x="1689839" y="1118389"/>
                  </a:lnTo>
                  <a:lnTo>
                    <a:pt x="1719125" y="1155453"/>
                  </a:lnTo>
                  <a:lnTo>
                    <a:pt x="1748196" y="1192899"/>
                  </a:lnTo>
                  <a:lnTo>
                    <a:pt x="1777057" y="1230719"/>
                  </a:lnTo>
                  <a:lnTo>
                    <a:pt x="1805713" y="1268901"/>
                  </a:lnTo>
                  <a:lnTo>
                    <a:pt x="1834170" y="1307436"/>
                  </a:lnTo>
                  <a:lnTo>
                    <a:pt x="1862435" y="1346314"/>
                  </a:lnTo>
                  <a:lnTo>
                    <a:pt x="1890512" y="1385524"/>
                  </a:lnTo>
                  <a:lnTo>
                    <a:pt x="1918408" y="1425057"/>
                  </a:lnTo>
                  <a:lnTo>
                    <a:pt x="1946127" y="1464903"/>
                  </a:lnTo>
                  <a:lnTo>
                    <a:pt x="1973677" y="1505051"/>
                  </a:lnTo>
                  <a:lnTo>
                    <a:pt x="2001061" y="1545491"/>
                  </a:lnTo>
                  <a:lnTo>
                    <a:pt x="2028287" y="1586213"/>
                  </a:lnTo>
                  <a:lnTo>
                    <a:pt x="2055360" y="1627208"/>
                  </a:lnTo>
                  <a:lnTo>
                    <a:pt x="2082285" y="1668465"/>
                  </a:lnTo>
                  <a:lnTo>
                    <a:pt x="2109068" y="1709973"/>
                  </a:lnTo>
                  <a:lnTo>
                    <a:pt x="2135714" y="1751724"/>
                  </a:lnTo>
                  <a:lnTo>
                    <a:pt x="2162231" y="1793707"/>
                  </a:lnTo>
                  <a:lnTo>
                    <a:pt x="2188622" y="1835911"/>
                  </a:lnTo>
                  <a:lnTo>
                    <a:pt x="2214894" y="1878327"/>
                  </a:lnTo>
                  <a:lnTo>
                    <a:pt x="2241053" y="1920944"/>
                  </a:lnTo>
                  <a:lnTo>
                    <a:pt x="2267103" y="1963753"/>
                  </a:lnTo>
                  <a:lnTo>
                    <a:pt x="2293052" y="2006744"/>
                  </a:lnTo>
                  <a:lnTo>
                    <a:pt x="2318904" y="2049906"/>
                  </a:lnTo>
                  <a:lnTo>
                    <a:pt x="2344665" y="2093229"/>
                  </a:lnTo>
                  <a:lnTo>
                    <a:pt x="2370341" y="2136703"/>
                  </a:lnTo>
                  <a:lnTo>
                    <a:pt x="2395938" y="2180318"/>
                  </a:lnTo>
                  <a:lnTo>
                    <a:pt x="2421461" y="2224065"/>
                  </a:lnTo>
                  <a:lnTo>
                    <a:pt x="2446916" y="2267932"/>
                  </a:lnTo>
                  <a:lnTo>
                    <a:pt x="2472308" y="2311911"/>
                  </a:lnTo>
                  <a:lnTo>
                    <a:pt x="2497643" y="2355990"/>
                  </a:lnTo>
                  <a:lnTo>
                    <a:pt x="2522928" y="2400159"/>
                  </a:lnTo>
                  <a:lnTo>
                    <a:pt x="2548167" y="2444410"/>
                  </a:lnTo>
                  <a:lnTo>
                    <a:pt x="2573366" y="2488731"/>
                  </a:lnTo>
                  <a:lnTo>
                    <a:pt x="2598532" y="2533112"/>
                  </a:lnTo>
                  <a:lnTo>
                    <a:pt x="2623668" y="2577544"/>
                  </a:lnTo>
                  <a:lnTo>
                    <a:pt x="2648783" y="2622016"/>
                  </a:lnTo>
                  <a:lnTo>
                    <a:pt x="2673880" y="2666519"/>
                  </a:lnTo>
                  <a:lnTo>
                    <a:pt x="2698966" y="2711041"/>
                  </a:lnTo>
                  <a:lnTo>
                    <a:pt x="2724046" y="2755574"/>
                  </a:lnTo>
                  <a:lnTo>
                    <a:pt x="2749126" y="2800107"/>
                  </a:lnTo>
                  <a:lnTo>
                    <a:pt x="2774212" y="2844630"/>
                  </a:lnTo>
                  <a:lnTo>
                    <a:pt x="2799309" y="2889133"/>
                  </a:lnTo>
                  <a:lnTo>
                    <a:pt x="2824423" y="2933605"/>
                  </a:lnTo>
                  <a:lnTo>
                    <a:pt x="2849560" y="2978037"/>
                  </a:lnTo>
                  <a:lnTo>
                    <a:pt x="2874725" y="3022419"/>
                  </a:lnTo>
                  <a:lnTo>
                    <a:pt x="2899924" y="3066740"/>
                  </a:lnTo>
                  <a:lnTo>
                    <a:pt x="2925164" y="3110991"/>
                  </a:lnTo>
                  <a:lnTo>
                    <a:pt x="2950448" y="3155161"/>
                  </a:lnTo>
                  <a:lnTo>
                    <a:pt x="2975784" y="3199241"/>
                  </a:lnTo>
                  <a:lnTo>
                    <a:pt x="3001176" y="3243219"/>
                  </a:lnTo>
                  <a:lnTo>
                    <a:pt x="3026631" y="3287087"/>
                  </a:lnTo>
                  <a:lnTo>
                    <a:pt x="3052154" y="3330834"/>
                  </a:lnTo>
                  <a:lnTo>
                    <a:pt x="3077750" y="3374449"/>
                  </a:lnTo>
                  <a:lnTo>
                    <a:pt x="3103427" y="3417924"/>
                  </a:lnTo>
                  <a:lnTo>
                    <a:pt x="3129188" y="3461247"/>
                  </a:lnTo>
                  <a:lnTo>
                    <a:pt x="3155040" y="3504409"/>
                  </a:lnTo>
                  <a:lnTo>
                    <a:pt x="3180989" y="3547400"/>
                  </a:lnTo>
                  <a:lnTo>
                    <a:pt x="3207040" y="3590209"/>
                  </a:lnTo>
                  <a:lnTo>
                    <a:pt x="3233198" y="3632827"/>
                  </a:lnTo>
                  <a:lnTo>
                    <a:pt x="3259470" y="3675243"/>
                  </a:lnTo>
                  <a:lnTo>
                    <a:pt x="3285862" y="3717447"/>
                  </a:lnTo>
                  <a:lnTo>
                    <a:pt x="3312378" y="3759430"/>
                  </a:lnTo>
                  <a:lnTo>
                    <a:pt x="3339025" y="3801181"/>
                  </a:lnTo>
                  <a:lnTo>
                    <a:pt x="3365808" y="3842689"/>
                  </a:lnTo>
                  <a:lnTo>
                    <a:pt x="3392733" y="3883946"/>
                  </a:lnTo>
                  <a:lnTo>
                    <a:pt x="3419806" y="3924941"/>
                  </a:lnTo>
                  <a:lnTo>
                    <a:pt x="3447032" y="3965663"/>
                  </a:lnTo>
                  <a:lnTo>
                    <a:pt x="3474417" y="4006104"/>
                  </a:lnTo>
                  <a:lnTo>
                    <a:pt x="3501966" y="4046252"/>
                  </a:lnTo>
                  <a:lnTo>
                    <a:pt x="3529686" y="4086097"/>
                  </a:lnTo>
                  <a:lnTo>
                    <a:pt x="3557581" y="4125630"/>
                  </a:lnTo>
                  <a:lnTo>
                    <a:pt x="3585659" y="4164841"/>
                  </a:lnTo>
                  <a:lnTo>
                    <a:pt x="3613924" y="4203719"/>
                  </a:lnTo>
                  <a:lnTo>
                    <a:pt x="3642381" y="4242254"/>
                  </a:lnTo>
                  <a:lnTo>
                    <a:pt x="3671038" y="4280436"/>
                  </a:lnTo>
                  <a:lnTo>
                    <a:pt x="3699898" y="4318256"/>
                  </a:lnTo>
                  <a:lnTo>
                    <a:pt x="3728969" y="4355702"/>
                  </a:lnTo>
                  <a:lnTo>
                    <a:pt x="3758256" y="4392766"/>
                  </a:lnTo>
                  <a:lnTo>
                    <a:pt x="3787763" y="4429436"/>
                  </a:lnTo>
                  <a:lnTo>
                    <a:pt x="3817498" y="4465703"/>
                  </a:lnTo>
                  <a:lnTo>
                    <a:pt x="3847466" y="4501557"/>
                  </a:lnTo>
                  <a:lnTo>
                    <a:pt x="3877672" y="4536987"/>
                  </a:lnTo>
                  <a:lnTo>
                    <a:pt x="3908122" y="4571984"/>
                  </a:lnTo>
                  <a:lnTo>
                    <a:pt x="3938822" y="4606537"/>
                  </a:lnTo>
                  <a:lnTo>
                    <a:pt x="3969778" y="4640637"/>
                  </a:lnTo>
                  <a:lnTo>
                    <a:pt x="4000994" y="4674273"/>
                  </a:lnTo>
                  <a:lnTo>
                    <a:pt x="4032478" y="4707436"/>
                  </a:lnTo>
                  <a:lnTo>
                    <a:pt x="4064233" y="4740114"/>
                  </a:lnTo>
                  <a:lnTo>
                    <a:pt x="4096267" y="4772299"/>
                  </a:lnTo>
                  <a:lnTo>
                    <a:pt x="4128585" y="4803979"/>
                  </a:lnTo>
                  <a:lnTo>
                    <a:pt x="4161192" y="4835146"/>
                  </a:lnTo>
                  <a:lnTo>
                    <a:pt x="4194095" y="4865788"/>
                  </a:lnTo>
                  <a:lnTo>
                    <a:pt x="4227298" y="4895896"/>
                  </a:lnTo>
                  <a:lnTo>
                    <a:pt x="4260808" y="4925460"/>
                  </a:lnTo>
                  <a:lnTo>
                    <a:pt x="4294630" y="4954469"/>
                  </a:lnTo>
                  <a:lnTo>
                    <a:pt x="4328770" y="4982914"/>
                  </a:lnTo>
                  <a:lnTo>
                    <a:pt x="4363234" y="5010784"/>
                  </a:lnTo>
                  <a:lnTo>
                    <a:pt x="4398027" y="5038069"/>
                  </a:lnTo>
                  <a:lnTo>
                    <a:pt x="4433154" y="5064760"/>
                  </a:lnTo>
                  <a:lnTo>
                    <a:pt x="4468623" y="5090846"/>
                  </a:lnTo>
                  <a:lnTo>
                    <a:pt x="4504437" y="5116317"/>
                  </a:lnTo>
                  <a:lnTo>
                    <a:pt x="4540604" y="5141163"/>
                  </a:lnTo>
                  <a:lnTo>
                    <a:pt x="4577128" y="5165374"/>
                  </a:lnTo>
                  <a:lnTo>
                    <a:pt x="4614015" y="5188940"/>
                  </a:lnTo>
                  <a:lnTo>
                    <a:pt x="4651272" y="5211851"/>
                  </a:lnTo>
                  <a:lnTo>
                    <a:pt x="4688903" y="5234096"/>
                  </a:lnTo>
                  <a:lnTo>
                    <a:pt x="4726914" y="5255666"/>
                  </a:lnTo>
                  <a:lnTo>
                    <a:pt x="4765312" y="5276551"/>
                  </a:lnTo>
                  <a:lnTo>
                    <a:pt x="4804101" y="5296740"/>
                  </a:lnTo>
                  <a:lnTo>
                    <a:pt x="4843287" y="5316223"/>
                  </a:lnTo>
                  <a:lnTo>
                    <a:pt x="4882877" y="5334991"/>
                  </a:lnTo>
                  <a:lnTo>
                    <a:pt x="4922875" y="5353033"/>
                  </a:lnTo>
                  <a:lnTo>
                    <a:pt x="4963287" y="5370339"/>
                  </a:lnTo>
                  <a:lnTo>
                    <a:pt x="5004120" y="5386899"/>
                  </a:lnTo>
                  <a:lnTo>
                    <a:pt x="5045379" y="5402704"/>
                  </a:lnTo>
                  <a:lnTo>
                    <a:pt x="5087068" y="5417742"/>
                  </a:lnTo>
                  <a:lnTo>
                    <a:pt x="5129195" y="5432003"/>
                  </a:lnTo>
                  <a:lnTo>
                    <a:pt x="5171765" y="5445479"/>
                  </a:lnTo>
                  <a:lnTo>
                    <a:pt x="5176420" y="5446851"/>
                  </a:lnTo>
                </a:path>
              </a:pathLst>
            </a:custGeom>
            <a:ln w="25000">
              <a:solidFill>
                <a:srgbClr val="332C2C"/>
              </a:solidFill>
            </a:ln>
          </p:spPr>
          <p:txBody>
            <a:bodyPr wrap="square" lIns="0" tIns="0" rIns="0" bIns="0" rtlCol="0"/>
            <a:lstStyle/>
            <a:p>
              <a:endParaRPr/>
            </a:p>
          </p:txBody>
        </p:sp>
        <p:pic>
          <p:nvPicPr>
            <p:cNvPr id="4" name="object 4"/>
            <p:cNvPicPr/>
            <p:nvPr/>
          </p:nvPicPr>
          <p:blipFill>
            <a:blip r:embed="rId2" cstate="print"/>
            <a:stretch>
              <a:fillRect/>
            </a:stretch>
          </p:blipFill>
          <p:spPr>
            <a:xfrm>
              <a:off x="0" y="3897"/>
              <a:ext cx="7993176" cy="10277475"/>
            </a:xfrm>
            <a:prstGeom prst="rect">
              <a:avLst/>
            </a:prstGeom>
          </p:spPr>
        </p:pic>
        <p:sp>
          <p:nvSpPr>
            <p:cNvPr id="5" name="object 5"/>
            <p:cNvSpPr/>
            <p:nvPr/>
          </p:nvSpPr>
          <p:spPr>
            <a:xfrm>
              <a:off x="1054" y="548843"/>
              <a:ext cx="18287365" cy="9251950"/>
            </a:xfrm>
            <a:custGeom>
              <a:avLst/>
              <a:gdLst/>
              <a:ahLst/>
              <a:cxnLst/>
              <a:rect l="l" t="t" r="r" b="b"/>
              <a:pathLst>
                <a:path w="18287365" h="9251950">
                  <a:moveTo>
                    <a:pt x="18286934" y="9203842"/>
                  </a:moveTo>
                  <a:lnTo>
                    <a:pt x="304" y="9203842"/>
                  </a:lnTo>
                  <a:lnTo>
                    <a:pt x="304" y="9251467"/>
                  </a:lnTo>
                  <a:lnTo>
                    <a:pt x="18286934" y="9251467"/>
                  </a:lnTo>
                  <a:lnTo>
                    <a:pt x="18286934" y="9203842"/>
                  </a:lnTo>
                  <a:close/>
                </a:path>
                <a:path w="18287365" h="9251950">
                  <a:moveTo>
                    <a:pt x="18286934" y="0"/>
                  </a:moveTo>
                  <a:lnTo>
                    <a:pt x="0" y="0"/>
                  </a:lnTo>
                  <a:lnTo>
                    <a:pt x="0" y="47625"/>
                  </a:lnTo>
                  <a:lnTo>
                    <a:pt x="18286934" y="47625"/>
                  </a:lnTo>
                  <a:lnTo>
                    <a:pt x="18286934" y="0"/>
                  </a:lnTo>
                  <a:close/>
                </a:path>
              </a:pathLst>
            </a:custGeom>
            <a:solidFill>
              <a:srgbClr val="332C2C"/>
            </a:solidFill>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456533" rIns="0" bIns="0" rtlCol="0">
            <a:spAutoFit/>
          </a:bodyPr>
          <a:lstStyle/>
          <a:p>
            <a:pPr marL="8761095">
              <a:lnSpc>
                <a:spcPct val="100000"/>
              </a:lnSpc>
              <a:spcBef>
                <a:spcPts val="100"/>
              </a:spcBef>
            </a:pPr>
            <a:r>
              <a:rPr sz="5100" spc="-40" dirty="0"/>
              <a:t>Cataloging</a:t>
            </a:r>
            <a:r>
              <a:rPr sz="5100" spc="-170" dirty="0"/>
              <a:t> Books</a:t>
            </a:r>
            <a:r>
              <a:rPr sz="5100" spc="-155" dirty="0"/>
              <a:t> </a:t>
            </a:r>
            <a:r>
              <a:rPr sz="5100" spc="-35" dirty="0"/>
              <a:t>Efficiently</a:t>
            </a:r>
            <a:endParaRPr sz="5100"/>
          </a:p>
        </p:txBody>
      </p:sp>
      <p:pic>
        <p:nvPicPr>
          <p:cNvPr id="7" name="object 7"/>
          <p:cNvPicPr/>
          <p:nvPr/>
        </p:nvPicPr>
        <p:blipFill>
          <a:blip r:embed="rId3" cstate="print"/>
          <a:stretch>
            <a:fillRect/>
          </a:stretch>
        </p:blipFill>
        <p:spPr>
          <a:xfrm>
            <a:off x="12788646" y="3508590"/>
            <a:ext cx="1804543" cy="275882"/>
          </a:xfrm>
          <a:prstGeom prst="rect">
            <a:avLst/>
          </a:prstGeom>
        </p:spPr>
      </p:pic>
      <p:sp>
        <p:nvSpPr>
          <p:cNvPr id="8" name="object 8"/>
          <p:cNvSpPr txBox="1"/>
          <p:nvPr/>
        </p:nvSpPr>
        <p:spPr>
          <a:xfrm>
            <a:off x="9617252" y="3420110"/>
            <a:ext cx="7537450" cy="2998470"/>
          </a:xfrm>
          <a:prstGeom prst="rect">
            <a:avLst/>
          </a:prstGeom>
        </p:spPr>
        <p:txBody>
          <a:bodyPr vert="horz" wrap="square" lIns="0" tIns="6985" rIns="0" bIns="0" rtlCol="0">
            <a:spAutoFit/>
          </a:bodyPr>
          <a:lstStyle/>
          <a:p>
            <a:pPr marL="12700" marR="5080">
              <a:lnSpc>
                <a:spcPct val="101499"/>
              </a:lnSpc>
              <a:spcBef>
                <a:spcPts val="55"/>
              </a:spcBef>
              <a:tabLst>
                <a:tab pos="5063490" algn="l"/>
              </a:tabLst>
            </a:pPr>
            <a:r>
              <a:rPr sz="2750" spc="90" dirty="0">
                <a:solidFill>
                  <a:srgbClr val="332C2C"/>
                </a:solidFill>
                <a:latin typeface="Verdana"/>
                <a:cs typeface="Verdana"/>
              </a:rPr>
              <a:t>A</a:t>
            </a:r>
            <a:r>
              <a:rPr sz="2750" spc="-220" dirty="0">
                <a:solidFill>
                  <a:srgbClr val="332C2C"/>
                </a:solidFill>
                <a:latin typeface="Verdana"/>
                <a:cs typeface="Verdana"/>
              </a:rPr>
              <a:t> </a:t>
            </a:r>
            <a:r>
              <a:rPr sz="2750" spc="-30" dirty="0">
                <a:solidFill>
                  <a:srgbClr val="332C2C"/>
                </a:solidFill>
                <a:latin typeface="Verdana"/>
                <a:cs typeface="Verdana"/>
              </a:rPr>
              <a:t>well-</a:t>
            </a:r>
            <a:r>
              <a:rPr sz="2750" spc="-10" dirty="0">
                <a:solidFill>
                  <a:srgbClr val="332C2C"/>
                </a:solidFill>
                <a:latin typeface="Verdana"/>
                <a:cs typeface="Verdana"/>
              </a:rPr>
              <a:t>structured</a:t>
            </a:r>
            <a:r>
              <a:rPr sz="2750" dirty="0">
                <a:solidFill>
                  <a:srgbClr val="332C2C"/>
                </a:solidFill>
                <a:latin typeface="Verdana"/>
                <a:cs typeface="Verdana"/>
              </a:rPr>
              <a:t>	</a:t>
            </a:r>
            <a:r>
              <a:rPr sz="2750" spc="-70" dirty="0">
                <a:solidFill>
                  <a:srgbClr val="332C2C"/>
                </a:solidFill>
                <a:latin typeface="Verdana"/>
                <a:cs typeface="Verdana"/>
              </a:rPr>
              <a:t>is</a:t>
            </a:r>
            <a:r>
              <a:rPr sz="2750" spc="-215" dirty="0">
                <a:solidFill>
                  <a:srgbClr val="332C2C"/>
                </a:solidFill>
                <a:latin typeface="Verdana"/>
                <a:cs typeface="Verdana"/>
              </a:rPr>
              <a:t> </a:t>
            </a:r>
            <a:r>
              <a:rPr sz="2750" spc="-20" dirty="0">
                <a:solidFill>
                  <a:srgbClr val="332C2C"/>
                </a:solidFill>
                <a:latin typeface="Verdana"/>
                <a:cs typeface="Verdana"/>
              </a:rPr>
              <a:t>essential</a:t>
            </a:r>
            <a:r>
              <a:rPr sz="2750" spc="-215" dirty="0">
                <a:solidFill>
                  <a:srgbClr val="332C2C"/>
                </a:solidFill>
                <a:latin typeface="Verdana"/>
                <a:cs typeface="Verdana"/>
              </a:rPr>
              <a:t> </a:t>
            </a:r>
            <a:r>
              <a:rPr sz="2750" spc="-25" dirty="0">
                <a:solidFill>
                  <a:srgbClr val="332C2C"/>
                </a:solidFill>
                <a:latin typeface="Verdana"/>
                <a:cs typeface="Verdana"/>
              </a:rPr>
              <a:t>for </a:t>
            </a:r>
            <a:r>
              <a:rPr sz="2750" dirty="0">
                <a:solidFill>
                  <a:srgbClr val="332C2C"/>
                </a:solidFill>
                <a:latin typeface="Verdana"/>
                <a:cs typeface="Verdana"/>
              </a:rPr>
              <a:t>cataloging.</a:t>
            </a:r>
            <a:r>
              <a:rPr sz="2750" spc="-145" dirty="0">
                <a:solidFill>
                  <a:srgbClr val="332C2C"/>
                </a:solidFill>
                <a:latin typeface="Verdana"/>
                <a:cs typeface="Verdana"/>
              </a:rPr>
              <a:t> </a:t>
            </a:r>
            <a:r>
              <a:rPr sz="2750" spc="-40" dirty="0">
                <a:solidFill>
                  <a:srgbClr val="332C2C"/>
                </a:solidFill>
                <a:latin typeface="Verdana"/>
                <a:cs typeface="Verdana"/>
              </a:rPr>
              <a:t>This</a:t>
            </a:r>
            <a:r>
              <a:rPr sz="2750" spc="-145" dirty="0">
                <a:solidFill>
                  <a:srgbClr val="332C2C"/>
                </a:solidFill>
                <a:latin typeface="Verdana"/>
                <a:cs typeface="Verdana"/>
              </a:rPr>
              <a:t> </a:t>
            </a:r>
            <a:r>
              <a:rPr sz="2750" spc="-45" dirty="0">
                <a:solidFill>
                  <a:srgbClr val="332C2C"/>
                </a:solidFill>
                <a:latin typeface="Verdana"/>
                <a:cs typeface="Verdana"/>
              </a:rPr>
              <a:t>class</a:t>
            </a:r>
            <a:r>
              <a:rPr sz="2750" spc="-140" dirty="0">
                <a:solidFill>
                  <a:srgbClr val="332C2C"/>
                </a:solidFill>
                <a:latin typeface="Verdana"/>
                <a:cs typeface="Verdana"/>
              </a:rPr>
              <a:t> </a:t>
            </a:r>
            <a:r>
              <a:rPr sz="2750" dirty="0">
                <a:solidFill>
                  <a:srgbClr val="332C2C"/>
                </a:solidFill>
                <a:latin typeface="Verdana"/>
                <a:cs typeface="Verdana"/>
              </a:rPr>
              <a:t>should</a:t>
            </a:r>
            <a:r>
              <a:rPr sz="2750" spc="-145" dirty="0">
                <a:solidFill>
                  <a:srgbClr val="332C2C"/>
                </a:solidFill>
                <a:latin typeface="Verdana"/>
                <a:cs typeface="Verdana"/>
              </a:rPr>
              <a:t> </a:t>
            </a:r>
            <a:r>
              <a:rPr sz="2750" spc="45" dirty="0">
                <a:solidFill>
                  <a:srgbClr val="332C2C"/>
                </a:solidFill>
                <a:latin typeface="Verdana"/>
                <a:cs typeface="Verdana"/>
              </a:rPr>
              <a:t>include </a:t>
            </a:r>
            <a:r>
              <a:rPr sz="2750" spc="-10" dirty="0">
                <a:solidFill>
                  <a:srgbClr val="332C2C"/>
                </a:solidFill>
                <a:latin typeface="Verdana"/>
                <a:cs typeface="Verdana"/>
              </a:rPr>
              <a:t>attributes</a:t>
            </a:r>
            <a:r>
              <a:rPr sz="2750" spc="-204" dirty="0">
                <a:solidFill>
                  <a:srgbClr val="332C2C"/>
                </a:solidFill>
                <a:latin typeface="Verdana"/>
                <a:cs typeface="Verdana"/>
              </a:rPr>
              <a:t> </a:t>
            </a:r>
            <a:r>
              <a:rPr sz="2750" spc="-25" dirty="0">
                <a:solidFill>
                  <a:srgbClr val="332C2C"/>
                </a:solidFill>
                <a:latin typeface="Verdana"/>
                <a:cs typeface="Verdana"/>
              </a:rPr>
              <a:t>like</a:t>
            </a:r>
            <a:r>
              <a:rPr sz="2750" spc="-200" dirty="0">
                <a:solidFill>
                  <a:srgbClr val="332C2C"/>
                </a:solidFill>
                <a:latin typeface="Verdana"/>
                <a:cs typeface="Verdana"/>
              </a:rPr>
              <a:t> </a:t>
            </a:r>
            <a:r>
              <a:rPr sz="2750" spc="-75" dirty="0">
                <a:solidFill>
                  <a:srgbClr val="332C2C"/>
                </a:solidFill>
                <a:latin typeface="Verdana"/>
                <a:cs typeface="Verdana"/>
              </a:rPr>
              <a:t>title,</a:t>
            </a:r>
            <a:r>
              <a:rPr sz="2750" spc="-200" dirty="0">
                <a:solidFill>
                  <a:srgbClr val="332C2C"/>
                </a:solidFill>
                <a:latin typeface="Verdana"/>
                <a:cs typeface="Verdana"/>
              </a:rPr>
              <a:t> </a:t>
            </a:r>
            <a:r>
              <a:rPr sz="2750" spc="-50" dirty="0">
                <a:solidFill>
                  <a:srgbClr val="332C2C"/>
                </a:solidFill>
                <a:latin typeface="Verdana"/>
                <a:cs typeface="Verdana"/>
              </a:rPr>
              <a:t>author,</a:t>
            </a:r>
            <a:r>
              <a:rPr sz="2750" spc="-195" dirty="0">
                <a:solidFill>
                  <a:srgbClr val="332C2C"/>
                </a:solidFill>
                <a:latin typeface="Verdana"/>
                <a:cs typeface="Verdana"/>
              </a:rPr>
              <a:t> </a:t>
            </a:r>
            <a:r>
              <a:rPr sz="2750" spc="-130" dirty="0">
                <a:solidFill>
                  <a:srgbClr val="332C2C"/>
                </a:solidFill>
                <a:latin typeface="Verdana"/>
                <a:cs typeface="Verdana"/>
              </a:rPr>
              <a:t>ISBN,</a:t>
            </a:r>
            <a:r>
              <a:rPr sz="2750" spc="-200" dirty="0">
                <a:solidFill>
                  <a:srgbClr val="332C2C"/>
                </a:solidFill>
                <a:latin typeface="Verdana"/>
                <a:cs typeface="Verdana"/>
              </a:rPr>
              <a:t> </a:t>
            </a:r>
            <a:r>
              <a:rPr sz="2750" spc="50" dirty="0">
                <a:solidFill>
                  <a:srgbClr val="332C2C"/>
                </a:solidFill>
                <a:latin typeface="Verdana"/>
                <a:cs typeface="Verdana"/>
              </a:rPr>
              <a:t>and </a:t>
            </a:r>
            <a:r>
              <a:rPr sz="2750" spc="-45" dirty="0">
                <a:solidFill>
                  <a:srgbClr val="332C2C"/>
                </a:solidFill>
                <a:latin typeface="Verdana"/>
                <a:cs typeface="Verdana"/>
              </a:rPr>
              <a:t>availability</a:t>
            </a:r>
            <a:r>
              <a:rPr sz="2750" spc="-204" dirty="0">
                <a:solidFill>
                  <a:srgbClr val="332C2C"/>
                </a:solidFill>
                <a:latin typeface="Verdana"/>
                <a:cs typeface="Verdana"/>
              </a:rPr>
              <a:t> </a:t>
            </a:r>
            <a:r>
              <a:rPr sz="2750" spc="-85" dirty="0">
                <a:solidFill>
                  <a:srgbClr val="332C2C"/>
                </a:solidFill>
                <a:latin typeface="Verdana"/>
                <a:cs typeface="Verdana"/>
              </a:rPr>
              <a:t>status.</a:t>
            </a:r>
            <a:r>
              <a:rPr sz="2750" spc="-204" dirty="0">
                <a:solidFill>
                  <a:srgbClr val="332C2C"/>
                </a:solidFill>
                <a:latin typeface="Verdana"/>
                <a:cs typeface="Verdana"/>
              </a:rPr>
              <a:t> </a:t>
            </a:r>
            <a:r>
              <a:rPr sz="2750" dirty="0">
                <a:solidFill>
                  <a:srgbClr val="332C2C"/>
                </a:solidFill>
                <a:latin typeface="Verdana"/>
                <a:cs typeface="Verdana"/>
              </a:rPr>
              <a:t>By</a:t>
            </a:r>
            <a:r>
              <a:rPr sz="2750" spc="-200" dirty="0">
                <a:solidFill>
                  <a:srgbClr val="332C2C"/>
                </a:solidFill>
                <a:latin typeface="Verdana"/>
                <a:cs typeface="Verdana"/>
              </a:rPr>
              <a:t> </a:t>
            </a:r>
            <a:r>
              <a:rPr sz="2750" spc="50" dirty="0">
                <a:solidFill>
                  <a:srgbClr val="332C2C"/>
                </a:solidFill>
                <a:latin typeface="Verdana"/>
                <a:cs typeface="Verdana"/>
              </a:rPr>
              <a:t>using</a:t>
            </a:r>
            <a:r>
              <a:rPr sz="2750" spc="-204" dirty="0">
                <a:solidFill>
                  <a:srgbClr val="332C2C"/>
                </a:solidFill>
                <a:latin typeface="Verdana"/>
                <a:cs typeface="Verdana"/>
              </a:rPr>
              <a:t> </a:t>
            </a:r>
            <a:r>
              <a:rPr sz="2750" dirty="0">
                <a:solidFill>
                  <a:srgbClr val="332C2C"/>
                </a:solidFill>
                <a:latin typeface="Verdana"/>
                <a:cs typeface="Verdana"/>
              </a:rPr>
              <a:t>OOP,</a:t>
            </a:r>
            <a:r>
              <a:rPr sz="2750" spc="-204" dirty="0">
                <a:solidFill>
                  <a:srgbClr val="332C2C"/>
                </a:solidFill>
                <a:latin typeface="Verdana"/>
                <a:cs typeface="Verdana"/>
              </a:rPr>
              <a:t> </a:t>
            </a:r>
            <a:r>
              <a:rPr sz="2750" spc="60" dirty="0">
                <a:solidFill>
                  <a:srgbClr val="332C2C"/>
                </a:solidFill>
                <a:latin typeface="Verdana"/>
                <a:cs typeface="Verdana"/>
              </a:rPr>
              <a:t>we</a:t>
            </a:r>
            <a:r>
              <a:rPr sz="2750" spc="-200" dirty="0">
                <a:solidFill>
                  <a:srgbClr val="332C2C"/>
                </a:solidFill>
                <a:latin typeface="Verdana"/>
                <a:cs typeface="Verdana"/>
              </a:rPr>
              <a:t> </a:t>
            </a:r>
            <a:r>
              <a:rPr sz="2750" spc="30" dirty="0">
                <a:solidFill>
                  <a:srgbClr val="332C2C"/>
                </a:solidFill>
                <a:latin typeface="Verdana"/>
                <a:cs typeface="Verdana"/>
              </a:rPr>
              <a:t>can </a:t>
            </a:r>
            <a:r>
              <a:rPr sz="2750" spc="-25" dirty="0">
                <a:solidFill>
                  <a:srgbClr val="332C2C"/>
                </a:solidFill>
                <a:latin typeface="Verdana"/>
                <a:cs typeface="Verdana"/>
              </a:rPr>
              <a:t>create</a:t>
            </a:r>
            <a:r>
              <a:rPr sz="2750" spc="-185" dirty="0">
                <a:solidFill>
                  <a:srgbClr val="332C2C"/>
                </a:solidFill>
                <a:latin typeface="Verdana"/>
                <a:cs typeface="Verdana"/>
              </a:rPr>
              <a:t> </a:t>
            </a:r>
            <a:r>
              <a:rPr sz="2750" spc="65" dirty="0">
                <a:solidFill>
                  <a:srgbClr val="332C2C"/>
                </a:solidFill>
                <a:latin typeface="Verdana"/>
                <a:cs typeface="Verdana"/>
              </a:rPr>
              <a:t>methods</a:t>
            </a:r>
            <a:r>
              <a:rPr sz="2750" spc="-180" dirty="0">
                <a:solidFill>
                  <a:srgbClr val="332C2C"/>
                </a:solidFill>
                <a:latin typeface="Verdana"/>
                <a:cs typeface="Verdana"/>
              </a:rPr>
              <a:t> </a:t>
            </a:r>
            <a:r>
              <a:rPr sz="2750" spc="-35" dirty="0">
                <a:solidFill>
                  <a:srgbClr val="332C2C"/>
                </a:solidFill>
                <a:latin typeface="Verdana"/>
                <a:cs typeface="Verdana"/>
              </a:rPr>
              <a:t>for</a:t>
            </a:r>
            <a:r>
              <a:rPr sz="2750" spc="-180" dirty="0">
                <a:solidFill>
                  <a:srgbClr val="332C2C"/>
                </a:solidFill>
                <a:latin typeface="Verdana"/>
                <a:cs typeface="Verdana"/>
              </a:rPr>
              <a:t> </a:t>
            </a:r>
            <a:r>
              <a:rPr sz="2750" dirty="0">
                <a:solidFill>
                  <a:srgbClr val="332C2C"/>
                </a:solidFill>
                <a:latin typeface="Verdana"/>
                <a:cs typeface="Verdana"/>
              </a:rPr>
              <a:t>searching</a:t>
            </a:r>
            <a:r>
              <a:rPr sz="2750" spc="-185" dirty="0">
                <a:solidFill>
                  <a:srgbClr val="332C2C"/>
                </a:solidFill>
                <a:latin typeface="Verdana"/>
                <a:cs typeface="Verdana"/>
              </a:rPr>
              <a:t> </a:t>
            </a:r>
            <a:r>
              <a:rPr sz="2750" spc="50" dirty="0">
                <a:solidFill>
                  <a:srgbClr val="332C2C"/>
                </a:solidFill>
                <a:latin typeface="Verdana"/>
                <a:cs typeface="Verdana"/>
              </a:rPr>
              <a:t>and </a:t>
            </a:r>
            <a:r>
              <a:rPr sz="2750" spc="80" dirty="0">
                <a:solidFill>
                  <a:srgbClr val="332C2C"/>
                </a:solidFill>
                <a:latin typeface="Verdana"/>
                <a:cs typeface="Verdana"/>
              </a:rPr>
              <a:t>updating</a:t>
            </a:r>
            <a:r>
              <a:rPr sz="2750" spc="-229" dirty="0">
                <a:solidFill>
                  <a:srgbClr val="332C2C"/>
                </a:solidFill>
                <a:latin typeface="Verdana"/>
                <a:cs typeface="Verdana"/>
              </a:rPr>
              <a:t> </a:t>
            </a:r>
            <a:r>
              <a:rPr sz="2750" spc="60" dirty="0">
                <a:solidFill>
                  <a:srgbClr val="332C2C"/>
                </a:solidFill>
                <a:latin typeface="Verdana"/>
                <a:cs typeface="Verdana"/>
              </a:rPr>
              <a:t>book</a:t>
            </a:r>
            <a:r>
              <a:rPr sz="2750" spc="-225" dirty="0">
                <a:solidFill>
                  <a:srgbClr val="332C2C"/>
                </a:solidFill>
                <a:latin typeface="Verdana"/>
                <a:cs typeface="Verdana"/>
              </a:rPr>
              <a:t> </a:t>
            </a:r>
            <a:r>
              <a:rPr sz="2750" spc="-10" dirty="0">
                <a:solidFill>
                  <a:srgbClr val="332C2C"/>
                </a:solidFill>
                <a:latin typeface="Verdana"/>
                <a:cs typeface="Verdana"/>
              </a:rPr>
              <a:t>information.</a:t>
            </a:r>
            <a:r>
              <a:rPr sz="2750" spc="-225" dirty="0">
                <a:solidFill>
                  <a:srgbClr val="332C2C"/>
                </a:solidFill>
                <a:latin typeface="Verdana"/>
                <a:cs typeface="Verdana"/>
              </a:rPr>
              <a:t> </a:t>
            </a:r>
            <a:r>
              <a:rPr sz="2750" spc="-40" dirty="0">
                <a:solidFill>
                  <a:srgbClr val="332C2C"/>
                </a:solidFill>
                <a:latin typeface="Verdana"/>
                <a:cs typeface="Verdana"/>
              </a:rPr>
              <a:t>This</a:t>
            </a:r>
            <a:r>
              <a:rPr sz="2750" spc="-225" dirty="0">
                <a:solidFill>
                  <a:srgbClr val="332C2C"/>
                </a:solidFill>
                <a:latin typeface="Verdana"/>
                <a:cs typeface="Verdana"/>
              </a:rPr>
              <a:t> </a:t>
            </a:r>
            <a:r>
              <a:rPr sz="2750" dirty="0">
                <a:solidFill>
                  <a:srgbClr val="332C2C"/>
                </a:solidFill>
                <a:latin typeface="Verdana"/>
                <a:cs typeface="Verdana"/>
              </a:rPr>
              <a:t>slide</a:t>
            </a:r>
            <a:r>
              <a:rPr sz="2750" spc="-225" dirty="0">
                <a:solidFill>
                  <a:srgbClr val="332C2C"/>
                </a:solidFill>
                <a:latin typeface="Verdana"/>
                <a:cs typeface="Verdana"/>
              </a:rPr>
              <a:t> </a:t>
            </a:r>
            <a:r>
              <a:rPr sz="2750" spc="-20" dirty="0">
                <a:solidFill>
                  <a:srgbClr val="332C2C"/>
                </a:solidFill>
                <a:latin typeface="Verdana"/>
                <a:cs typeface="Verdana"/>
              </a:rPr>
              <a:t>will </a:t>
            </a:r>
            <a:r>
              <a:rPr sz="2750" spc="-40" dirty="0">
                <a:solidFill>
                  <a:srgbClr val="332C2C"/>
                </a:solidFill>
                <a:latin typeface="Verdana"/>
                <a:cs typeface="Verdana"/>
              </a:rPr>
              <a:t>cover</a:t>
            </a:r>
            <a:r>
              <a:rPr sz="2750" spc="-210" dirty="0">
                <a:solidFill>
                  <a:srgbClr val="332C2C"/>
                </a:solidFill>
                <a:latin typeface="Verdana"/>
                <a:cs typeface="Verdana"/>
              </a:rPr>
              <a:t> </a:t>
            </a:r>
            <a:r>
              <a:rPr sz="2750" dirty="0">
                <a:solidFill>
                  <a:srgbClr val="332C2C"/>
                </a:solidFill>
                <a:latin typeface="Verdana"/>
                <a:cs typeface="Verdana"/>
              </a:rPr>
              <a:t>these</a:t>
            </a:r>
            <a:r>
              <a:rPr sz="2750" spc="-204" dirty="0">
                <a:solidFill>
                  <a:srgbClr val="332C2C"/>
                </a:solidFill>
                <a:latin typeface="Verdana"/>
                <a:cs typeface="Verdana"/>
              </a:rPr>
              <a:t> </a:t>
            </a:r>
            <a:r>
              <a:rPr sz="2750" spc="-10" dirty="0">
                <a:solidFill>
                  <a:srgbClr val="332C2C"/>
                </a:solidFill>
                <a:latin typeface="Verdana"/>
                <a:cs typeface="Verdana"/>
              </a:rPr>
              <a:t>aspects.</a:t>
            </a:r>
            <a:endParaRPr sz="2750">
              <a:latin typeface="Verdana"/>
              <a:cs typeface="Verdan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500" y="3897"/>
            <a:ext cx="18300700" cy="10295890"/>
            <a:chOff x="-12500" y="3897"/>
            <a:chExt cx="18300700" cy="10295890"/>
          </a:xfrm>
        </p:grpSpPr>
        <p:sp>
          <p:nvSpPr>
            <p:cNvPr id="3" name="object 3"/>
            <p:cNvSpPr/>
            <p:nvPr/>
          </p:nvSpPr>
          <p:spPr>
            <a:xfrm>
              <a:off x="0" y="4840146"/>
              <a:ext cx="5176520" cy="5447030"/>
            </a:xfrm>
            <a:custGeom>
              <a:avLst/>
              <a:gdLst/>
              <a:ahLst/>
              <a:cxnLst/>
              <a:rect l="l" t="t" r="r" b="b"/>
              <a:pathLst>
                <a:path w="5176520" h="5447030">
                  <a:moveTo>
                    <a:pt x="0" y="0"/>
                  </a:moveTo>
                  <a:lnTo>
                    <a:pt x="56648" y="10442"/>
                  </a:lnTo>
                  <a:lnTo>
                    <a:pt x="101517" y="19836"/>
                  </a:lnTo>
                  <a:lnTo>
                    <a:pt x="145914" y="30065"/>
                  </a:lnTo>
                  <a:lnTo>
                    <a:pt x="189846" y="41122"/>
                  </a:lnTo>
                  <a:lnTo>
                    <a:pt x="233318" y="52994"/>
                  </a:lnTo>
                  <a:lnTo>
                    <a:pt x="276336" y="65674"/>
                  </a:lnTo>
                  <a:lnTo>
                    <a:pt x="318906" y="79149"/>
                  </a:lnTo>
                  <a:lnTo>
                    <a:pt x="361033" y="93411"/>
                  </a:lnTo>
                  <a:lnTo>
                    <a:pt x="402722" y="108449"/>
                  </a:lnTo>
                  <a:lnTo>
                    <a:pt x="443981" y="124253"/>
                  </a:lnTo>
                  <a:lnTo>
                    <a:pt x="484813" y="140813"/>
                  </a:lnTo>
                  <a:lnTo>
                    <a:pt x="525226" y="158119"/>
                  </a:lnTo>
                  <a:lnTo>
                    <a:pt x="565224" y="176161"/>
                  </a:lnTo>
                  <a:lnTo>
                    <a:pt x="604813" y="194929"/>
                  </a:lnTo>
                  <a:lnTo>
                    <a:pt x="643999" y="214412"/>
                  </a:lnTo>
                  <a:lnTo>
                    <a:pt x="682788" y="234601"/>
                  </a:lnTo>
                  <a:lnTo>
                    <a:pt x="721185" y="255486"/>
                  </a:lnTo>
                  <a:lnTo>
                    <a:pt x="759197" y="277055"/>
                  </a:lnTo>
                  <a:lnTo>
                    <a:pt x="796827" y="299301"/>
                  </a:lnTo>
                  <a:lnTo>
                    <a:pt x="834084" y="322211"/>
                  </a:lnTo>
                  <a:lnTo>
                    <a:pt x="870971" y="345777"/>
                  </a:lnTo>
                  <a:lnTo>
                    <a:pt x="907495" y="369988"/>
                  </a:lnTo>
                  <a:lnTo>
                    <a:pt x="943661" y="394834"/>
                  </a:lnTo>
                  <a:lnTo>
                    <a:pt x="979476" y="420305"/>
                  </a:lnTo>
                  <a:lnTo>
                    <a:pt x="1014944" y="446391"/>
                  </a:lnTo>
                  <a:lnTo>
                    <a:pt x="1050071" y="473082"/>
                  </a:lnTo>
                  <a:lnTo>
                    <a:pt x="1084864" y="500367"/>
                  </a:lnTo>
                  <a:lnTo>
                    <a:pt x="1119327" y="528238"/>
                  </a:lnTo>
                  <a:lnTo>
                    <a:pt x="1153467" y="556682"/>
                  </a:lnTo>
                  <a:lnTo>
                    <a:pt x="1187289" y="585691"/>
                  </a:lnTo>
                  <a:lnTo>
                    <a:pt x="1220799" y="615255"/>
                  </a:lnTo>
                  <a:lnTo>
                    <a:pt x="1254002" y="645363"/>
                  </a:lnTo>
                  <a:lnTo>
                    <a:pt x="1286904" y="676005"/>
                  </a:lnTo>
                  <a:lnTo>
                    <a:pt x="1319511" y="707172"/>
                  </a:lnTo>
                  <a:lnTo>
                    <a:pt x="1351829" y="738852"/>
                  </a:lnTo>
                  <a:lnTo>
                    <a:pt x="1383863" y="771036"/>
                  </a:lnTo>
                  <a:lnTo>
                    <a:pt x="1415618" y="803715"/>
                  </a:lnTo>
                  <a:lnTo>
                    <a:pt x="1447102" y="836877"/>
                  </a:lnTo>
                  <a:lnTo>
                    <a:pt x="1478318" y="870513"/>
                  </a:lnTo>
                  <a:lnTo>
                    <a:pt x="1509273" y="904613"/>
                  </a:lnTo>
                  <a:lnTo>
                    <a:pt x="1539973" y="939166"/>
                  </a:lnTo>
                  <a:lnTo>
                    <a:pt x="1570423" y="974163"/>
                  </a:lnTo>
                  <a:lnTo>
                    <a:pt x="1600629" y="1009593"/>
                  </a:lnTo>
                  <a:lnTo>
                    <a:pt x="1630596" y="1045447"/>
                  </a:lnTo>
                  <a:lnTo>
                    <a:pt x="1660331" y="1081714"/>
                  </a:lnTo>
                  <a:lnTo>
                    <a:pt x="1689839" y="1118384"/>
                  </a:lnTo>
                  <a:lnTo>
                    <a:pt x="1719125" y="1155448"/>
                  </a:lnTo>
                  <a:lnTo>
                    <a:pt x="1748196" y="1192894"/>
                  </a:lnTo>
                  <a:lnTo>
                    <a:pt x="1777057" y="1230713"/>
                  </a:lnTo>
                  <a:lnTo>
                    <a:pt x="1805713" y="1268896"/>
                  </a:lnTo>
                  <a:lnTo>
                    <a:pt x="1834170" y="1307431"/>
                  </a:lnTo>
                  <a:lnTo>
                    <a:pt x="1862435" y="1346309"/>
                  </a:lnTo>
                  <a:lnTo>
                    <a:pt x="1890512" y="1385519"/>
                  </a:lnTo>
                  <a:lnTo>
                    <a:pt x="1918408" y="1425052"/>
                  </a:lnTo>
                  <a:lnTo>
                    <a:pt x="1946127" y="1464897"/>
                  </a:lnTo>
                  <a:lnTo>
                    <a:pt x="1973677" y="1505045"/>
                  </a:lnTo>
                  <a:lnTo>
                    <a:pt x="2001061" y="1545486"/>
                  </a:lnTo>
                  <a:lnTo>
                    <a:pt x="2028287" y="1586208"/>
                  </a:lnTo>
                  <a:lnTo>
                    <a:pt x="2055360" y="1627203"/>
                  </a:lnTo>
                  <a:lnTo>
                    <a:pt x="2082285" y="1668460"/>
                  </a:lnTo>
                  <a:lnTo>
                    <a:pt x="2109068" y="1709968"/>
                  </a:lnTo>
                  <a:lnTo>
                    <a:pt x="2135714" y="1751719"/>
                  </a:lnTo>
                  <a:lnTo>
                    <a:pt x="2162231" y="1793702"/>
                  </a:lnTo>
                  <a:lnTo>
                    <a:pt x="2188622" y="1835906"/>
                  </a:lnTo>
                  <a:lnTo>
                    <a:pt x="2214894" y="1878322"/>
                  </a:lnTo>
                  <a:lnTo>
                    <a:pt x="2241053" y="1920940"/>
                  </a:lnTo>
                  <a:lnTo>
                    <a:pt x="2267103" y="1963749"/>
                  </a:lnTo>
                  <a:lnTo>
                    <a:pt x="2293052" y="2006739"/>
                  </a:lnTo>
                  <a:lnTo>
                    <a:pt x="2318904" y="2049901"/>
                  </a:lnTo>
                  <a:lnTo>
                    <a:pt x="2344665" y="2093225"/>
                  </a:lnTo>
                  <a:lnTo>
                    <a:pt x="2370341" y="2136699"/>
                  </a:lnTo>
                  <a:lnTo>
                    <a:pt x="2395938" y="2180315"/>
                  </a:lnTo>
                  <a:lnTo>
                    <a:pt x="2421461" y="2224061"/>
                  </a:lnTo>
                  <a:lnTo>
                    <a:pt x="2446916" y="2267929"/>
                  </a:lnTo>
                  <a:lnTo>
                    <a:pt x="2472308" y="2311908"/>
                  </a:lnTo>
                  <a:lnTo>
                    <a:pt x="2497643" y="2355987"/>
                  </a:lnTo>
                  <a:lnTo>
                    <a:pt x="2522928" y="2400157"/>
                  </a:lnTo>
                  <a:lnTo>
                    <a:pt x="2548167" y="2444408"/>
                  </a:lnTo>
                  <a:lnTo>
                    <a:pt x="2573366" y="2488729"/>
                  </a:lnTo>
                  <a:lnTo>
                    <a:pt x="2598532" y="2533111"/>
                  </a:lnTo>
                  <a:lnTo>
                    <a:pt x="2623668" y="2577543"/>
                  </a:lnTo>
                  <a:lnTo>
                    <a:pt x="2648783" y="2622016"/>
                  </a:lnTo>
                  <a:lnTo>
                    <a:pt x="2673880" y="2666518"/>
                  </a:lnTo>
                  <a:lnTo>
                    <a:pt x="2698966" y="2711041"/>
                  </a:lnTo>
                  <a:lnTo>
                    <a:pt x="2724046" y="2755574"/>
                  </a:lnTo>
                  <a:lnTo>
                    <a:pt x="2749126" y="2800107"/>
                  </a:lnTo>
                  <a:lnTo>
                    <a:pt x="2774212" y="2844629"/>
                  </a:lnTo>
                  <a:lnTo>
                    <a:pt x="2799309" y="2889132"/>
                  </a:lnTo>
                  <a:lnTo>
                    <a:pt x="2824423" y="2933604"/>
                  </a:lnTo>
                  <a:lnTo>
                    <a:pt x="2849560" y="2978036"/>
                  </a:lnTo>
                  <a:lnTo>
                    <a:pt x="2874725" y="3022417"/>
                  </a:lnTo>
                  <a:lnTo>
                    <a:pt x="2899924" y="3066738"/>
                  </a:lnTo>
                  <a:lnTo>
                    <a:pt x="2925164" y="3110989"/>
                  </a:lnTo>
                  <a:lnTo>
                    <a:pt x="2950448" y="3155158"/>
                  </a:lnTo>
                  <a:lnTo>
                    <a:pt x="2975784" y="3199238"/>
                  </a:lnTo>
                  <a:lnTo>
                    <a:pt x="3001176" y="3243216"/>
                  </a:lnTo>
                  <a:lnTo>
                    <a:pt x="3026631" y="3287083"/>
                  </a:lnTo>
                  <a:lnTo>
                    <a:pt x="3052154" y="3330830"/>
                  </a:lnTo>
                  <a:lnTo>
                    <a:pt x="3077750" y="3374445"/>
                  </a:lnTo>
                  <a:lnTo>
                    <a:pt x="3103427" y="3417919"/>
                  </a:lnTo>
                  <a:lnTo>
                    <a:pt x="3129188" y="3461243"/>
                  </a:lnTo>
                  <a:lnTo>
                    <a:pt x="3155040" y="3504404"/>
                  </a:lnTo>
                  <a:lnTo>
                    <a:pt x="3180989" y="3547395"/>
                  </a:lnTo>
                  <a:lnTo>
                    <a:pt x="3207040" y="3590204"/>
                  </a:lnTo>
                  <a:lnTo>
                    <a:pt x="3233198" y="3632821"/>
                  </a:lnTo>
                  <a:lnTo>
                    <a:pt x="3259470" y="3675237"/>
                  </a:lnTo>
                  <a:lnTo>
                    <a:pt x="3285862" y="3717442"/>
                  </a:lnTo>
                  <a:lnTo>
                    <a:pt x="3312378" y="3759424"/>
                  </a:lnTo>
                  <a:lnTo>
                    <a:pt x="3339025" y="3801175"/>
                  </a:lnTo>
                  <a:lnTo>
                    <a:pt x="3365808" y="3842683"/>
                  </a:lnTo>
                  <a:lnTo>
                    <a:pt x="3392733" y="3883940"/>
                  </a:lnTo>
                  <a:lnTo>
                    <a:pt x="3419806" y="3924935"/>
                  </a:lnTo>
                  <a:lnTo>
                    <a:pt x="3447032" y="3965657"/>
                  </a:lnTo>
                  <a:lnTo>
                    <a:pt x="3474417" y="4006097"/>
                  </a:lnTo>
                  <a:lnTo>
                    <a:pt x="3501966" y="4046245"/>
                  </a:lnTo>
                  <a:lnTo>
                    <a:pt x="3529686" y="4086091"/>
                  </a:lnTo>
                  <a:lnTo>
                    <a:pt x="3557581" y="4125624"/>
                  </a:lnTo>
                  <a:lnTo>
                    <a:pt x="3585659" y="4164834"/>
                  </a:lnTo>
                  <a:lnTo>
                    <a:pt x="3613924" y="4203712"/>
                  </a:lnTo>
                  <a:lnTo>
                    <a:pt x="3642381" y="4242247"/>
                  </a:lnTo>
                  <a:lnTo>
                    <a:pt x="3671038" y="4280429"/>
                  </a:lnTo>
                  <a:lnTo>
                    <a:pt x="3699898" y="4318249"/>
                  </a:lnTo>
                  <a:lnTo>
                    <a:pt x="3728969" y="4355695"/>
                  </a:lnTo>
                  <a:lnTo>
                    <a:pt x="3758256" y="4392759"/>
                  </a:lnTo>
                  <a:lnTo>
                    <a:pt x="3787763" y="4429429"/>
                  </a:lnTo>
                  <a:lnTo>
                    <a:pt x="3817498" y="4465696"/>
                  </a:lnTo>
                  <a:lnTo>
                    <a:pt x="3847466" y="4501550"/>
                  </a:lnTo>
                  <a:lnTo>
                    <a:pt x="3877672" y="4536980"/>
                  </a:lnTo>
                  <a:lnTo>
                    <a:pt x="3908122" y="4571977"/>
                  </a:lnTo>
                  <a:lnTo>
                    <a:pt x="3938822" y="4606530"/>
                  </a:lnTo>
                  <a:lnTo>
                    <a:pt x="3969778" y="4640630"/>
                  </a:lnTo>
                  <a:lnTo>
                    <a:pt x="4000994" y="4674266"/>
                  </a:lnTo>
                  <a:lnTo>
                    <a:pt x="4032478" y="4707429"/>
                  </a:lnTo>
                  <a:lnTo>
                    <a:pt x="4064233" y="4740107"/>
                  </a:lnTo>
                  <a:lnTo>
                    <a:pt x="4096267" y="4772292"/>
                  </a:lnTo>
                  <a:lnTo>
                    <a:pt x="4128585" y="4803972"/>
                  </a:lnTo>
                  <a:lnTo>
                    <a:pt x="4161192" y="4835139"/>
                  </a:lnTo>
                  <a:lnTo>
                    <a:pt x="4194095" y="4865781"/>
                  </a:lnTo>
                  <a:lnTo>
                    <a:pt x="4227298" y="4895889"/>
                  </a:lnTo>
                  <a:lnTo>
                    <a:pt x="4260808" y="4925453"/>
                  </a:lnTo>
                  <a:lnTo>
                    <a:pt x="4294630" y="4954462"/>
                  </a:lnTo>
                  <a:lnTo>
                    <a:pt x="4328770" y="4982907"/>
                  </a:lnTo>
                  <a:lnTo>
                    <a:pt x="4363234" y="5010777"/>
                  </a:lnTo>
                  <a:lnTo>
                    <a:pt x="4398027" y="5038063"/>
                  </a:lnTo>
                  <a:lnTo>
                    <a:pt x="4433154" y="5064754"/>
                  </a:lnTo>
                  <a:lnTo>
                    <a:pt x="4468623" y="5090840"/>
                  </a:lnTo>
                  <a:lnTo>
                    <a:pt x="4504437" y="5116311"/>
                  </a:lnTo>
                  <a:lnTo>
                    <a:pt x="4540604" y="5141157"/>
                  </a:lnTo>
                  <a:lnTo>
                    <a:pt x="4577128" y="5165368"/>
                  </a:lnTo>
                  <a:lnTo>
                    <a:pt x="4614015" y="5188934"/>
                  </a:lnTo>
                  <a:lnTo>
                    <a:pt x="4651272" y="5211845"/>
                  </a:lnTo>
                  <a:lnTo>
                    <a:pt x="4688903" y="5234091"/>
                  </a:lnTo>
                  <a:lnTo>
                    <a:pt x="4726914" y="5255661"/>
                  </a:lnTo>
                  <a:lnTo>
                    <a:pt x="4765312" y="5276545"/>
                  </a:lnTo>
                  <a:lnTo>
                    <a:pt x="4804101" y="5296734"/>
                  </a:lnTo>
                  <a:lnTo>
                    <a:pt x="4843287" y="5316218"/>
                  </a:lnTo>
                  <a:lnTo>
                    <a:pt x="4882877" y="5334986"/>
                  </a:lnTo>
                  <a:lnTo>
                    <a:pt x="4922875" y="5353028"/>
                  </a:lnTo>
                  <a:lnTo>
                    <a:pt x="4963287" y="5370334"/>
                  </a:lnTo>
                  <a:lnTo>
                    <a:pt x="5004120" y="5386894"/>
                  </a:lnTo>
                  <a:lnTo>
                    <a:pt x="5045379" y="5402698"/>
                  </a:lnTo>
                  <a:lnTo>
                    <a:pt x="5087068" y="5417736"/>
                  </a:lnTo>
                  <a:lnTo>
                    <a:pt x="5129195" y="5431998"/>
                  </a:lnTo>
                  <a:lnTo>
                    <a:pt x="5171765" y="5445474"/>
                  </a:lnTo>
                  <a:lnTo>
                    <a:pt x="5176439" y="5446851"/>
                  </a:lnTo>
                </a:path>
              </a:pathLst>
            </a:custGeom>
            <a:ln w="25000">
              <a:solidFill>
                <a:srgbClr val="332C2C"/>
              </a:solidFill>
            </a:ln>
          </p:spPr>
          <p:txBody>
            <a:bodyPr wrap="square" lIns="0" tIns="0" rIns="0" bIns="0" rtlCol="0"/>
            <a:lstStyle/>
            <a:p>
              <a:endParaRPr/>
            </a:p>
          </p:txBody>
        </p:sp>
        <p:pic>
          <p:nvPicPr>
            <p:cNvPr id="4" name="object 4"/>
            <p:cNvPicPr/>
            <p:nvPr/>
          </p:nvPicPr>
          <p:blipFill>
            <a:blip r:embed="rId2" cstate="print"/>
            <a:stretch>
              <a:fillRect/>
            </a:stretch>
          </p:blipFill>
          <p:spPr>
            <a:xfrm>
              <a:off x="0" y="3897"/>
              <a:ext cx="7993176" cy="10277475"/>
            </a:xfrm>
            <a:prstGeom prst="rect">
              <a:avLst/>
            </a:prstGeom>
          </p:spPr>
        </p:pic>
        <p:sp>
          <p:nvSpPr>
            <p:cNvPr id="5" name="object 5"/>
            <p:cNvSpPr/>
            <p:nvPr/>
          </p:nvSpPr>
          <p:spPr>
            <a:xfrm>
              <a:off x="1054" y="548843"/>
              <a:ext cx="18287365" cy="9251950"/>
            </a:xfrm>
            <a:custGeom>
              <a:avLst/>
              <a:gdLst/>
              <a:ahLst/>
              <a:cxnLst/>
              <a:rect l="l" t="t" r="r" b="b"/>
              <a:pathLst>
                <a:path w="18287365" h="9251950">
                  <a:moveTo>
                    <a:pt x="18286934" y="9203842"/>
                  </a:moveTo>
                  <a:lnTo>
                    <a:pt x="304" y="9203842"/>
                  </a:lnTo>
                  <a:lnTo>
                    <a:pt x="304" y="9251467"/>
                  </a:lnTo>
                  <a:lnTo>
                    <a:pt x="18286934" y="9251467"/>
                  </a:lnTo>
                  <a:lnTo>
                    <a:pt x="18286934" y="9203842"/>
                  </a:lnTo>
                  <a:close/>
                </a:path>
                <a:path w="18287365" h="9251950">
                  <a:moveTo>
                    <a:pt x="18286934" y="0"/>
                  </a:moveTo>
                  <a:lnTo>
                    <a:pt x="0" y="0"/>
                  </a:lnTo>
                  <a:lnTo>
                    <a:pt x="0" y="47625"/>
                  </a:lnTo>
                  <a:lnTo>
                    <a:pt x="18286934" y="47625"/>
                  </a:lnTo>
                  <a:lnTo>
                    <a:pt x="18286934" y="0"/>
                  </a:lnTo>
                  <a:close/>
                </a:path>
              </a:pathLst>
            </a:custGeom>
            <a:solidFill>
              <a:srgbClr val="332C2C"/>
            </a:solidFill>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437483" rIns="0" bIns="0" rtlCol="0">
            <a:spAutoFit/>
          </a:bodyPr>
          <a:lstStyle/>
          <a:p>
            <a:pPr marL="8757920">
              <a:lnSpc>
                <a:spcPct val="100000"/>
              </a:lnSpc>
              <a:spcBef>
                <a:spcPts val="100"/>
              </a:spcBef>
            </a:pPr>
            <a:r>
              <a:rPr spc="-114" dirty="0"/>
              <a:t>Transaction</a:t>
            </a:r>
            <a:r>
              <a:rPr spc="-145" dirty="0"/>
              <a:t> </a:t>
            </a:r>
            <a:r>
              <a:rPr spc="-110" dirty="0"/>
              <a:t>Processing</a:t>
            </a:r>
          </a:p>
        </p:txBody>
      </p:sp>
      <p:pic>
        <p:nvPicPr>
          <p:cNvPr id="7" name="object 7"/>
          <p:cNvPicPr/>
          <p:nvPr/>
        </p:nvPicPr>
        <p:blipFill>
          <a:blip r:embed="rId3" cstate="print"/>
          <a:stretch>
            <a:fillRect/>
          </a:stretch>
        </p:blipFill>
        <p:spPr>
          <a:xfrm>
            <a:off x="11489779" y="4356315"/>
            <a:ext cx="2961424" cy="275869"/>
          </a:xfrm>
          <a:prstGeom prst="rect">
            <a:avLst/>
          </a:prstGeom>
        </p:spPr>
      </p:pic>
      <p:pic>
        <p:nvPicPr>
          <p:cNvPr id="8" name="object 8"/>
          <p:cNvPicPr/>
          <p:nvPr/>
        </p:nvPicPr>
        <p:blipFill>
          <a:blip r:embed="rId4" cstate="print"/>
          <a:stretch>
            <a:fillRect/>
          </a:stretch>
        </p:blipFill>
        <p:spPr>
          <a:xfrm>
            <a:off x="10346321" y="3937215"/>
            <a:ext cx="4299318" cy="343801"/>
          </a:xfrm>
          <a:prstGeom prst="rect">
            <a:avLst/>
          </a:prstGeom>
        </p:spPr>
      </p:pic>
      <p:sp>
        <p:nvSpPr>
          <p:cNvPr id="9" name="object 9"/>
          <p:cNvSpPr txBox="1"/>
          <p:nvPr/>
        </p:nvSpPr>
        <p:spPr>
          <a:xfrm>
            <a:off x="9617252" y="3420110"/>
            <a:ext cx="7463155" cy="445770"/>
          </a:xfrm>
          <a:prstGeom prst="rect">
            <a:avLst/>
          </a:prstGeom>
        </p:spPr>
        <p:txBody>
          <a:bodyPr vert="horz" wrap="square" lIns="0" tIns="13335" rIns="0" bIns="0" rtlCol="0">
            <a:spAutoFit/>
          </a:bodyPr>
          <a:lstStyle/>
          <a:p>
            <a:pPr marL="12700">
              <a:lnSpc>
                <a:spcPct val="100000"/>
              </a:lnSpc>
              <a:spcBef>
                <a:spcPts val="105"/>
              </a:spcBef>
            </a:pPr>
            <a:r>
              <a:rPr sz="2750" spc="-20" dirty="0">
                <a:solidFill>
                  <a:srgbClr val="332C2C"/>
                </a:solidFill>
                <a:latin typeface="Verdana"/>
                <a:cs typeface="Verdana"/>
              </a:rPr>
              <a:t>Transaction</a:t>
            </a:r>
            <a:r>
              <a:rPr sz="2750" spc="-130" dirty="0">
                <a:solidFill>
                  <a:srgbClr val="332C2C"/>
                </a:solidFill>
                <a:latin typeface="Verdana"/>
                <a:cs typeface="Verdana"/>
              </a:rPr>
              <a:t> </a:t>
            </a:r>
            <a:r>
              <a:rPr sz="2750" dirty="0">
                <a:solidFill>
                  <a:srgbClr val="332C2C"/>
                </a:solidFill>
                <a:latin typeface="Verdana"/>
                <a:cs typeface="Verdana"/>
              </a:rPr>
              <a:t>processing</a:t>
            </a:r>
            <a:r>
              <a:rPr sz="2750" spc="-130" dirty="0">
                <a:solidFill>
                  <a:srgbClr val="332C2C"/>
                </a:solidFill>
                <a:latin typeface="Verdana"/>
                <a:cs typeface="Verdana"/>
              </a:rPr>
              <a:t> </a:t>
            </a:r>
            <a:r>
              <a:rPr sz="2750" spc="-55" dirty="0">
                <a:solidFill>
                  <a:srgbClr val="332C2C"/>
                </a:solidFill>
                <a:latin typeface="Verdana"/>
                <a:cs typeface="Verdana"/>
              </a:rPr>
              <a:t>involves</a:t>
            </a:r>
            <a:r>
              <a:rPr sz="2750" spc="-130" dirty="0">
                <a:solidFill>
                  <a:srgbClr val="332C2C"/>
                </a:solidFill>
                <a:latin typeface="Verdana"/>
                <a:cs typeface="Verdana"/>
              </a:rPr>
              <a:t> </a:t>
            </a:r>
            <a:r>
              <a:rPr sz="2750" spc="75" dirty="0">
                <a:solidFill>
                  <a:srgbClr val="332C2C"/>
                </a:solidFill>
                <a:latin typeface="Verdana"/>
                <a:cs typeface="Verdana"/>
              </a:rPr>
              <a:t>managing</a:t>
            </a:r>
            <a:endParaRPr sz="2750">
              <a:latin typeface="Verdana"/>
              <a:cs typeface="Verdana"/>
            </a:endParaRPr>
          </a:p>
        </p:txBody>
      </p:sp>
      <p:sp>
        <p:nvSpPr>
          <p:cNvPr id="10" name="object 10"/>
          <p:cNvSpPr txBox="1"/>
          <p:nvPr/>
        </p:nvSpPr>
        <p:spPr>
          <a:xfrm>
            <a:off x="9617252" y="3848735"/>
            <a:ext cx="1792605" cy="864869"/>
          </a:xfrm>
          <a:prstGeom prst="rect">
            <a:avLst/>
          </a:prstGeom>
        </p:spPr>
        <p:txBody>
          <a:bodyPr vert="horz" wrap="square" lIns="0" tIns="13335" rIns="0" bIns="0" rtlCol="0">
            <a:spAutoFit/>
          </a:bodyPr>
          <a:lstStyle/>
          <a:p>
            <a:pPr marL="12700" marR="5080">
              <a:lnSpc>
                <a:spcPct val="100000"/>
              </a:lnSpc>
              <a:spcBef>
                <a:spcPts val="105"/>
              </a:spcBef>
            </a:pPr>
            <a:r>
              <a:rPr sz="2750" spc="-25" dirty="0">
                <a:solidFill>
                  <a:srgbClr val="332C2C"/>
                </a:solidFill>
                <a:latin typeface="Verdana"/>
                <a:cs typeface="Verdana"/>
              </a:rPr>
              <a:t>the </a:t>
            </a:r>
            <a:r>
              <a:rPr sz="2750" spc="65" dirty="0">
                <a:solidFill>
                  <a:srgbClr val="332C2C"/>
                </a:solidFill>
                <a:latin typeface="Verdana"/>
                <a:cs typeface="Verdana"/>
              </a:rPr>
              <a:t>deﬁning</a:t>
            </a:r>
            <a:r>
              <a:rPr sz="2750" spc="-220" dirty="0">
                <a:solidFill>
                  <a:srgbClr val="332C2C"/>
                </a:solidFill>
                <a:latin typeface="Verdana"/>
                <a:cs typeface="Verdana"/>
              </a:rPr>
              <a:t> </a:t>
            </a:r>
            <a:r>
              <a:rPr sz="2750" spc="-50" dirty="0">
                <a:solidFill>
                  <a:srgbClr val="332C2C"/>
                </a:solidFill>
                <a:latin typeface="Verdana"/>
                <a:cs typeface="Verdana"/>
              </a:rPr>
              <a:t>a</a:t>
            </a:r>
            <a:endParaRPr sz="2750">
              <a:latin typeface="Verdana"/>
              <a:cs typeface="Verdana"/>
            </a:endParaRPr>
          </a:p>
        </p:txBody>
      </p:sp>
      <p:sp>
        <p:nvSpPr>
          <p:cNvPr id="11" name="object 11"/>
          <p:cNvSpPr txBox="1"/>
          <p:nvPr/>
        </p:nvSpPr>
        <p:spPr>
          <a:xfrm>
            <a:off x="14434819" y="3848735"/>
            <a:ext cx="2435860" cy="864869"/>
          </a:xfrm>
          <a:prstGeom prst="rect">
            <a:avLst/>
          </a:prstGeom>
        </p:spPr>
        <p:txBody>
          <a:bodyPr vert="horz" wrap="square" lIns="0" tIns="13335" rIns="0" bIns="0" rtlCol="0">
            <a:spAutoFit/>
          </a:bodyPr>
          <a:lstStyle/>
          <a:p>
            <a:pPr marL="321945">
              <a:lnSpc>
                <a:spcPct val="100000"/>
              </a:lnSpc>
              <a:spcBef>
                <a:spcPts val="105"/>
              </a:spcBef>
            </a:pPr>
            <a:r>
              <a:rPr sz="2750" dirty="0">
                <a:solidFill>
                  <a:srgbClr val="332C2C"/>
                </a:solidFill>
                <a:latin typeface="Verdana"/>
                <a:cs typeface="Verdana"/>
              </a:rPr>
              <a:t>of</a:t>
            </a:r>
            <a:r>
              <a:rPr sz="2750" spc="-220" dirty="0">
                <a:solidFill>
                  <a:srgbClr val="332C2C"/>
                </a:solidFill>
                <a:latin typeface="Verdana"/>
                <a:cs typeface="Verdana"/>
              </a:rPr>
              <a:t> </a:t>
            </a:r>
            <a:r>
              <a:rPr sz="2750" spc="-60" dirty="0">
                <a:solidFill>
                  <a:srgbClr val="332C2C"/>
                </a:solidFill>
                <a:latin typeface="Verdana"/>
                <a:cs typeface="Verdana"/>
              </a:rPr>
              <a:t>books.</a:t>
            </a:r>
            <a:r>
              <a:rPr sz="2750" spc="-220" dirty="0">
                <a:solidFill>
                  <a:srgbClr val="332C2C"/>
                </a:solidFill>
                <a:latin typeface="Verdana"/>
                <a:cs typeface="Verdana"/>
              </a:rPr>
              <a:t> </a:t>
            </a:r>
            <a:r>
              <a:rPr sz="2750" spc="-25" dirty="0">
                <a:solidFill>
                  <a:srgbClr val="332C2C"/>
                </a:solidFill>
                <a:latin typeface="Verdana"/>
                <a:cs typeface="Verdana"/>
              </a:rPr>
              <a:t>By</a:t>
            </a:r>
            <a:endParaRPr sz="2750">
              <a:latin typeface="Verdana"/>
              <a:cs typeface="Verdana"/>
            </a:endParaRPr>
          </a:p>
          <a:p>
            <a:pPr marL="12700">
              <a:lnSpc>
                <a:spcPct val="100000"/>
              </a:lnSpc>
            </a:pPr>
            <a:r>
              <a:rPr sz="2750" spc="-420" dirty="0">
                <a:solidFill>
                  <a:srgbClr val="332C2C"/>
                </a:solidFill>
                <a:latin typeface="Verdana"/>
                <a:cs typeface="Verdana"/>
              </a:rPr>
              <a:t>,</a:t>
            </a:r>
            <a:r>
              <a:rPr sz="2750" spc="-250" dirty="0">
                <a:solidFill>
                  <a:srgbClr val="332C2C"/>
                </a:solidFill>
                <a:latin typeface="Verdana"/>
                <a:cs typeface="Verdana"/>
              </a:rPr>
              <a:t> </a:t>
            </a:r>
            <a:r>
              <a:rPr sz="2750" spc="60" dirty="0">
                <a:solidFill>
                  <a:srgbClr val="332C2C"/>
                </a:solidFill>
                <a:latin typeface="Verdana"/>
                <a:cs typeface="Verdana"/>
              </a:rPr>
              <a:t>we</a:t>
            </a:r>
            <a:r>
              <a:rPr sz="2750" spc="-245" dirty="0">
                <a:solidFill>
                  <a:srgbClr val="332C2C"/>
                </a:solidFill>
                <a:latin typeface="Verdana"/>
                <a:cs typeface="Verdana"/>
              </a:rPr>
              <a:t> </a:t>
            </a:r>
            <a:r>
              <a:rPr sz="2750" spc="30" dirty="0">
                <a:solidFill>
                  <a:srgbClr val="332C2C"/>
                </a:solidFill>
                <a:latin typeface="Verdana"/>
                <a:cs typeface="Verdana"/>
              </a:rPr>
              <a:t>can</a:t>
            </a:r>
            <a:endParaRPr sz="2750">
              <a:latin typeface="Verdana"/>
              <a:cs typeface="Verdana"/>
            </a:endParaRPr>
          </a:p>
        </p:txBody>
      </p:sp>
      <p:sp>
        <p:nvSpPr>
          <p:cNvPr id="12" name="object 12"/>
          <p:cNvSpPr txBox="1"/>
          <p:nvPr/>
        </p:nvSpPr>
        <p:spPr>
          <a:xfrm>
            <a:off x="9617252" y="4696460"/>
            <a:ext cx="7394575" cy="1722120"/>
          </a:xfrm>
          <a:prstGeom prst="rect">
            <a:avLst/>
          </a:prstGeom>
        </p:spPr>
        <p:txBody>
          <a:bodyPr vert="horz" wrap="square" lIns="0" tIns="6985" rIns="0" bIns="0" rtlCol="0">
            <a:spAutoFit/>
          </a:bodyPr>
          <a:lstStyle/>
          <a:p>
            <a:pPr marL="12700" marR="5080">
              <a:lnSpc>
                <a:spcPct val="101499"/>
              </a:lnSpc>
              <a:spcBef>
                <a:spcPts val="55"/>
              </a:spcBef>
            </a:pPr>
            <a:r>
              <a:rPr sz="2750" dirty="0">
                <a:solidFill>
                  <a:srgbClr val="332C2C"/>
                </a:solidFill>
                <a:latin typeface="Verdana"/>
                <a:cs typeface="Verdana"/>
              </a:rPr>
              <a:t>streamline</a:t>
            </a:r>
            <a:r>
              <a:rPr sz="2750" spc="-145" dirty="0">
                <a:solidFill>
                  <a:srgbClr val="332C2C"/>
                </a:solidFill>
                <a:latin typeface="Verdana"/>
                <a:cs typeface="Verdana"/>
              </a:rPr>
              <a:t> </a:t>
            </a:r>
            <a:r>
              <a:rPr sz="2750" dirty="0">
                <a:solidFill>
                  <a:srgbClr val="332C2C"/>
                </a:solidFill>
                <a:latin typeface="Verdana"/>
                <a:cs typeface="Verdana"/>
              </a:rPr>
              <a:t>this</a:t>
            </a:r>
            <a:r>
              <a:rPr sz="2750" spc="-145" dirty="0">
                <a:solidFill>
                  <a:srgbClr val="332C2C"/>
                </a:solidFill>
                <a:latin typeface="Verdana"/>
                <a:cs typeface="Verdana"/>
              </a:rPr>
              <a:t> </a:t>
            </a:r>
            <a:r>
              <a:rPr sz="2750" spc="-65" dirty="0">
                <a:solidFill>
                  <a:srgbClr val="332C2C"/>
                </a:solidFill>
                <a:latin typeface="Verdana"/>
                <a:cs typeface="Verdana"/>
              </a:rPr>
              <a:t>process,</a:t>
            </a:r>
            <a:r>
              <a:rPr sz="2750" spc="-140" dirty="0">
                <a:solidFill>
                  <a:srgbClr val="332C2C"/>
                </a:solidFill>
                <a:latin typeface="Verdana"/>
                <a:cs typeface="Verdana"/>
              </a:rPr>
              <a:t> </a:t>
            </a:r>
            <a:r>
              <a:rPr sz="2750" dirty="0">
                <a:solidFill>
                  <a:srgbClr val="332C2C"/>
                </a:solidFill>
                <a:latin typeface="Verdana"/>
                <a:cs typeface="Verdana"/>
              </a:rPr>
              <a:t>ensuring</a:t>
            </a:r>
            <a:r>
              <a:rPr sz="2750" spc="-145" dirty="0">
                <a:solidFill>
                  <a:srgbClr val="332C2C"/>
                </a:solidFill>
                <a:latin typeface="Verdana"/>
                <a:cs typeface="Verdana"/>
              </a:rPr>
              <a:t> </a:t>
            </a:r>
            <a:r>
              <a:rPr sz="2750" spc="-10" dirty="0">
                <a:solidFill>
                  <a:srgbClr val="332C2C"/>
                </a:solidFill>
                <a:latin typeface="Verdana"/>
                <a:cs typeface="Verdana"/>
              </a:rPr>
              <a:t>accurate </a:t>
            </a:r>
            <a:r>
              <a:rPr sz="2750" dirty="0">
                <a:solidFill>
                  <a:srgbClr val="332C2C"/>
                </a:solidFill>
                <a:latin typeface="Verdana"/>
                <a:cs typeface="Verdana"/>
              </a:rPr>
              <a:t>tracking</a:t>
            </a:r>
            <a:r>
              <a:rPr sz="2750" spc="-210" dirty="0">
                <a:solidFill>
                  <a:srgbClr val="332C2C"/>
                </a:solidFill>
                <a:latin typeface="Verdana"/>
                <a:cs typeface="Verdana"/>
              </a:rPr>
              <a:t> </a:t>
            </a:r>
            <a:r>
              <a:rPr sz="2750" dirty="0">
                <a:solidFill>
                  <a:srgbClr val="332C2C"/>
                </a:solidFill>
                <a:latin typeface="Verdana"/>
                <a:cs typeface="Verdana"/>
              </a:rPr>
              <a:t>of</a:t>
            </a:r>
            <a:r>
              <a:rPr sz="2750" spc="-210" dirty="0">
                <a:solidFill>
                  <a:srgbClr val="332C2C"/>
                </a:solidFill>
                <a:latin typeface="Verdana"/>
                <a:cs typeface="Verdana"/>
              </a:rPr>
              <a:t> </a:t>
            </a:r>
            <a:r>
              <a:rPr sz="2750" spc="85" dirty="0">
                <a:solidFill>
                  <a:srgbClr val="332C2C"/>
                </a:solidFill>
                <a:latin typeface="Verdana"/>
                <a:cs typeface="Verdana"/>
              </a:rPr>
              <a:t>due</a:t>
            </a:r>
            <a:r>
              <a:rPr sz="2750" spc="-210" dirty="0">
                <a:solidFill>
                  <a:srgbClr val="332C2C"/>
                </a:solidFill>
                <a:latin typeface="Verdana"/>
                <a:cs typeface="Verdana"/>
              </a:rPr>
              <a:t> </a:t>
            </a:r>
            <a:r>
              <a:rPr sz="2750" spc="-10" dirty="0">
                <a:solidFill>
                  <a:srgbClr val="332C2C"/>
                </a:solidFill>
                <a:latin typeface="Verdana"/>
                <a:cs typeface="Verdana"/>
              </a:rPr>
              <a:t>dates</a:t>
            </a:r>
            <a:r>
              <a:rPr sz="2750" spc="-210" dirty="0">
                <a:solidFill>
                  <a:srgbClr val="332C2C"/>
                </a:solidFill>
                <a:latin typeface="Verdana"/>
                <a:cs typeface="Verdana"/>
              </a:rPr>
              <a:t> </a:t>
            </a:r>
            <a:r>
              <a:rPr sz="2750" spc="75" dirty="0">
                <a:solidFill>
                  <a:srgbClr val="332C2C"/>
                </a:solidFill>
                <a:latin typeface="Verdana"/>
                <a:cs typeface="Verdana"/>
              </a:rPr>
              <a:t>and</a:t>
            </a:r>
            <a:r>
              <a:rPr sz="2750" spc="-210" dirty="0">
                <a:solidFill>
                  <a:srgbClr val="332C2C"/>
                </a:solidFill>
                <a:latin typeface="Verdana"/>
                <a:cs typeface="Verdana"/>
              </a:rPr>
              <a:t> </a:t>
            </a:r>
            <a:r>
              <a:rPr sz="2750" spc="-100" dirty="0">
                <a:solidFill>
                  <a:srgbClr val="332C2C"/>
                </a:solidFill>
                <a:latin typeface="Verdana"/>
                <a:cs typeface="Verdana"/>
              </a:rPr>
              <a:t>ﬁnes.</a:t>
            </a:r>
            <a:r>
              <a:rPr sz="2750" spc="-210" dirty="0">
                <a:solidFill>
                  <a:srgbClr val="332C2C"/>
                </a:solidFill>
                <a:latin typeface="Verdana"/>
                <a:cs typeface="Verdana"/>
              </a:rPr>
              <a:t> </a:t>
            </a:r>
            <a:r>
              <a:rPr sz="2750" spc="-40" dirty="0">
                <a:solidFill>
                  <a:srgbClr val="332C2C"/>
                </a:solidFill>
                <a:latin typeface="Verdana"/>
                <a:cs typeface="Verdana"/>
              </a:rPr>
              <a:t>This</a:t>
            </a:r>
            <a:r>
              <a:rPr sz="2750" spc="-210" dirty="0">
                <a:solidFill>
                  <a:srgbClr val="332C2C"/>
                </a:solidFill>
                <a:latin typeface="Verdana"/>
                <a:cs typeface="Verdana"/>
              </a:rPr>
              <a:t> </a:t>
            </a:r>
            <a:r>
              <a:rPr sz="2750" spc="-10" dirty="0">
                <a:solidFill>
                  <a:srgbClr val="332C2C"/>
                </a:solidFill>
                <a:latin typeface="Verdana"/>
                <a:cs typeface="Verdana"/>
              </a:rPr>
              <a:t>slide </a:t>
            </a:r>
            <a:r>
              <a:rPr sz="2750" dirty="0">
                <a:solidFill>
                  <a:srgbClr val="332C2C"/>
                </a:solidFill>
                <a:latin typeface="Verdana"/>
                <a:cs typeface="Verdana"/>
              </a:rPr>
              <a:t>will</a:t>
            </a:r>
            <a:r>
              <a:rPr sz="2750" spc="-210" dirty="0">
                <a:solidFill>
                  <a:srgbClr val="332C2C"/>
                </a:solidFill>
                <a:latin typeface="Verdana"/>
                <a:cs typeface="Verdana"/>
              </a:rPr>
              <a:t> </a:t>
            </a:r>
            <a:r>
              <a:rPr sz="2750" spc="-10" dirty="0">
                <a:solidFill>
                  <a:srgbClr val="332C2C"/>
                </a:solidFill>
                <a:latin typeface="Verdana"/>
                <a:cs typeface="Verdana"/>
              </a:rPr>
              <a:t>explain</a:t>
            </a:r>
            <a:r>
              <a:rPr sz="2750" spc="-210" dirty="0">
                <a:solidFill>
                  <a:srgbClr val="332C2C"/>
                </a:solidFill>
                <a:latin typeface="Verdana"/>
                <a:cs typeface="Verdana"/>
              </a:rPr>
              <a:t> </a:t>
            </a:r>
            <a:r>
              <a:rPr sz="2750" spc="90" dirty="0">
                <a:solidFill>
                  <a:srgbClr val="332C2C"/>
                </a:solidFill>
                <a:latin typeface="Verdana"/>
                <a:cs typeface="Verdana"/>
              </a:rPr>
              <a:t>how</a:t>
            </a:r>
            <a:r>
              <a:rPr sz="2750" spc="-204" dirty="0">
                <a:solidFill>
                  <a:srgbClr val="332C2C"/>
                </a:solidFill>
                <a:latin typeface="Verdana"/>
                <a:cs typeface="Verdana"/>
              </a:rPr>
              <a:t> </a:t>
            </a:r>
            <a:r>
              <a:rPr sz="2750" dirty="0">
                <a:solidFill>
                  <a:srgbClr val="332C2C"/>
                </a:solidFill>
                <a:latin typeface="Verdana"/>
                <a:cs typeface="Verdana"/>
              </a:rPr>
              <a:t>to</a:t>
            </a:r>
            <a:r>
              <a:rPr sz="2750" spc="-210" dirty="0">
                <a:solidFill>
                  <a:srgbClr val="332C2C"/>
                </a:solidFill>
                <a:latin typeface="Verdana"/>
                <a:cs typeface="Verdana"/>
              </a:rPr>
              <a:t> </a:t>
            </a:r>
            <a:r>
              <a:rPr sz="2750" spc="80" dirty="0">
                <a:solidFill>
                  <a:srgbClr val="332C2C"/>
                </a:solidFill>
                <a:latin typeface="Verdana"/>
                <a:cs typeface="Verdana"/>
              </a:rPr>
              <a:t>implement</a:t>
            </a:r>
            <a:r>
              <a:rPr sz="2750" spc="-204" dirty="0">
                <a:solidFill>
                  <a:srgbClr val="332C2C"/>
                </a:solidFill>
                <a:latin typeface="Verdana"/>
                <a:cs typeface="Verdana"/>
              </a:rPr>
              <a:t> </a:t>
            </a:r>
            <a:r>
              <a:rPr sz="2750" spc="-10" dirty="0">
                <a:solidFill>
                  <a:srgbClr val="332C2C"/>
                </a:solidFill>
                <a:latin typeface="Verdana"/>
                <a:cs typeface="Verdana"/>
              </a:rPr>
              <a:t>transaction processing.</a:t>
            </a:r>
            <a:endParaRPr sz="2750">
              <a:latin typeface="Verdana"/>
              <a:cs typeface="Verdan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EF40A-A577-EBE7-4E82-4F75D85585D7}"/>
              </a:ext>
            </a:extLst>
          </p:cNvPr>
          <p:cNvSpPr>
            <a:spLocks noGrp="1"/>
          </p:cNvSpPr>
          <p:nvPr>
            <p:ph type="title"/>
          </p:nvPr>
        </p:nvSpPr>
        <p:spPr>
          <a:xfrm>
            <a:off x="158750" y="157872"/>
            <a:ext cx="16563136" cy="746358"/>
          </a:xfrm>
        </p:spPr>
        <p:txBody>
          <a:bodyPr/>
          <a:lstStyle/>
          <a:p>
            <a:r>
              <a:rPr lang="en-US" sz="4850" dirty="0"/>
              <a:t>Pseudo code and output</a:t>
            </a:r>
          </a:p>
        </p:txBody>
      </p:sp>
      <p:sp>
        <p:nvSpPr>
          <p:cNvPr id="3" name="Text Placeholder 2">
            <a:extLst>
              <a:ext uri="{FF2B5EF4-FFF2-40B4-BE49-F238E27FC236}">
                <a16:creationId xmlns:a16="http://schemas.microsoft.com/office/drawing/2014/main" id="{E0339538-7BFD-B3B5-9E78-36FF13839DD6}"/>
              </a:ext>
            </a:extLst>
          </p:cNvPr>
          <p:cNvSpPr>
            <a:spLocks noGrp="1"/>
          </p:cNvSpPr>
          <p:nvPr>
            <p:ph type="body" idx="1"/>
          </p:nvPr>
        </p:nvSpPr>
        <p:spPr>
          <a:xfrm>
            <a:off x="1301750" y="1644650"/>
            <a:ext cx="6248400" cy="8548494"/>
          </a:xfrm>
        </p:spPr>
        <p:txBody>
          <a:bodyPr/>
          <a:lstStyle/>
          <a:p>
            <a:r>
              <a:rPr lang="en-US" sz="1600" dirty="0"/>
              <a:t>START PROGRAM</a:t>
            </a:r>
          </a:p>
          <a:p>
            <a:endParaRPr lang="en-US" sz="1600" dirty="0"/>
          </a:p>
          <a:p>
            <a:r>
              <a:rPr lang="en-US" sz="1600" dirty="0"/>
              <a:t>DEFINE constants and data structures:</a:t>
            </a:r>
          </a:p>
          <a:p>
            <a:r>
              <a:rPr lang="en-US" sz="1600" dirty="0"/>
              <a:t>    - categories array</a:t>
            </a:r>
          </a:p>
          <a:p>
            <a:r>
              <a:rPr lang="en-US" sz="1600" dirty="0"/>
              <a:t>    - Date structure</a:t>
            </a:r>
          </a:p>
          <a:p>
            <a:r>
              <a:rPr lang="en-US" sz="1600" dirty="0"/>
              <a:t>    - Book structure</a:t>
            </a:r>
          </a:p>
          <a:p>
            <a:endParaRPr lang="en-US" sz="1600" dirty="0"/>
          </a:p>
          <a:p>
            <a:r>
              <a:rPr lang="en-US" sz="1600" dirty="0"/>
              <a:t>FUNCTION </a:t>
            </a:r>
            <a:r>
              <a:rPr lang="en-US" sz="1600" dirty="0" err="1"/>
              <a:t>gotoxy</a:t>
            </a:r>
            <a:r>
              <a:rPr lang="en-US" sz="1600" dirty="0"/>
              <a:t>(x, y):</a:t>
            </a:r>
          </a:p>
          <a:p>
            <a:r>
              <a:rPr lang="en-US" sz="1600" dirty="0"/>
              <a:t>    SET cursor position using Windows API</a:t>
            </a:r>
          </a:p>
          <a:p>
            <a:endParaRPr lang="en-US" sz="1600" dirty="0"/>
          </a:p>
          <a:p>
            <a:r>
              <a:rPr lang="en-US" sz="1600" dirty="0"/>
              <a:t>FUNCTION delay(milliseconds):</a:t>
            </a:r>
          </a:p>
          <a:p>
            <a:r>
              <a:rPr lang="en-US" sz="1600" dirty="0"/>
              <a:t>    WAIT for the specified time</a:t>
            </a:r>
          </a:p>
          <a:p>
            <a:endParaRPr lang="en-US" sz="1600" dirty="0"/>
          </a:p>
          <a:p>
            <a:r>
              <a:rPr lang="en-US" sz="1600" dirty="0"/>
              <a:t>FUNCTION main():</a:t>
            </a:r>
          </a:p>
          <a:p>
            <a:r>
              <a:rPr lang="en-US" sz="1600" dirty="0"/>
              <a:t>    CALL password function to authenticate user</a:t>
            </a:r>
          </a:p>
          <a:p>
            <a:r>
              <a:rPr lang="en-US" sz="1600" dirty="0"/>
              <a:t>    RETURN 0</a:t>
            </a:r>
          </a:p>
          <a:p>
            <a:endParaRPr lang="en-US" sz="1600" dirty="0"/>
          </a:p>
          <a:p>
            <a:r>
              <a:rPr lang="en-US" sz="1600" dirty="0"/>
              <a:t>FUNCTION </a:t>
            </a:r>
            <a:r>
              <a:rPr lang="en-US" sz="1600" dirty="0" err="1"/>
              <a:t>mainMenu</a:t>
            </a:r>
            <a:r>
              <a:rPr lang="en-US" sz="1600" dirty="0"/>
              <a:t>():</a:t>
            </a:r>
          </a:p>
          <a:p>
            <a:r>
              <a:rPr lang="en-US" sz="1600" dirty="0"/>
              <a:t>    CLEAR console</a:t>
            </a:r>
          </a:p>
          <a:p>
            <a:r>
              <a:rPr lang="en-US" sz="1600" dirty="0"/>
              <a:t>    DISPLAY menu options</a:t>
            </a:r>
          </a:p>
          <a:p>
            <a:r>
              <a:rPr lang="en-US" sz="1600" dirty="0"/>
              <a:t>    GET user input</a:t>
            </a:r>
          </a:p>
          <a:p>
            <a:r>
              <a:rPr lang="en-US" sz="1600" dirty="0"/>
              <a:t>    SWITCH on user choice:</a:t>
            </a:r>
          </a:p>
          <a:p>
            <a:r>
              <a:rPr lang="en-US" sz="1600" dirty="0"/>
              <a:t>        CASE '1': CALL </a:t>
            </a:r>
            <a:r>
              <a:rPr lang="en-US" sz="1600" dirty="0" err="1"/>
              <a:t>addBooks</a:t>
            </a:r>
            <a:r>
              <a:rPr lang="en-US" sz="1600" dirty="0"/>
              <a:t>()</a:t>
            </a:r>
          </a:p>
          <a:p>
            <a:r>
              <a:rPr lang="en-US" sz="1600" dirty="0"/>
              <a:t>        CASE '2': CALL </a:t>
            </a:r>
            <a:r>
              <a:rPr lang="en-US" sz="1600" dirty="0" err="1"/>
              <a:t>deleteBooks</a:t>
            </a:r>
            <a:r>
              <a:rPr lang="en-US" sz="1600" dirty="0"/>
              <a:t>()</a:t>
            </a:r>
          </a:p>
          <a:p>
            <a:r>
              <a:rPr lang="en-US" sz="1600" dirty="0"/>
              <a:t>        CASE '3': CALL </a:t>
            </a:r>
            <a:r>
              <a:rPr lang="en-US" sz="1600" dirty="0" err="1"/>
              <a:t>searchBooks</a:t>
            </a:r>
            <a:r>
              <a:rPr lang="en-US" sz="1600" dirty="0"/>
              <a:t>()</a:t>
            </a:r>
          </a:p>
          <a:p>
            <a:r>
              <a:rPr lang="en-US" sz="1600" dirty="0"/>
              <a:t>        CASE '4': CALL </a:t>
            </a:r>
            <a:r>
              <a:rPr lang="en-US" sz="1600" dirty="0" err="1"/>
              <a:t>issueBooks</a:t>
            </a:r>
            <a:r>
              <a:rPr lang="en-US" sz="1600" dirty="0"/>
              <a:t>()</a:t>
            </a:r>
          </a:p>
          <a:p>
            <a:r>
              <a:rPr lang="en-US" sz="1600" dirty="0"/>
              <a:t>        CASE '5': CALL </a:t>
            </a:r>
            <a:r>
              <a:rPr lang="en-US" sz="1600" dirty="0" err="1"/>
              <a:t>viewBooks</a:t>
            </a:r>
            <a:r>
              <a:rPr lang="en-US" sz="1600" dirty="0"/>
              <a:t>()</a:t>
            </a:r>
          </a:p>
          <a:p>
            <a:r>
              <a:rPr lang="en-US" sz="1600" dirty="0"/>
              <a:t>        CASE '6': CALL </a:t>
            </a:r>
            <a:r>
              <a:rPr lang="en-US" sz="1600" dirty="0" err="1"/>
              <a:t>editBooks</a:t>
            </a:r>
            <a:r>
              <a:rPr lang="en-US" sz="1600" dirty="0"/>
              <a:t>()</a:t>
            </a:r>
          </a:p>
          <a:p>
            <a:r>
              <a:rPr lang="en-US" sz="1600" dirty="0"/>
              <a:t>        CASE '7': CALL </a:t>
            </a:r>
            <a:r>
              <a:rPr lang="en-US" sz="1600" dirty="0" err="1"/>
              <a:t>closeApplication</a:t>
            </a:r>
            <a:r>
              <a:rPr lang="en-US" sz="1600" dirty="0"/>
              <a:t>()</a:t>
            </a:r>
          </a:p>
          <a:p>
            <a:r>
              <a:rPr lang="en-US" sz="1600" dirty="0"/>
              <a:t>        DEFAULT: CALL </a:t>
            </a:r>
            <a:r>
              <a:rPr lang="en-US" sz="1600" dirty="0" err="1"/>
              <a:t>mainMenu</a:t>
            </a:r>
            <a:r>
              <a:rPr lang="en-US" sz="1600" dirty="0"/>
              <a:t>() for invalid input</a:t>
            </a:r>
          </a:p>
          <a:p>
            <a:endParaRPr lang="en-US" sz="1600" dirty="0"/>
          </a:p>
          <a:p>
            <a:r>
              <a:rPr lang="en-US" sz="1600" dirty="0"/>
              <a:t>// Additional function definitions for adding, deleting, etc.</a:t>
            </a:r>
          </a:p>
          <a:p>
            <a:r>
              <a:rPr lang="en-US" sz="1600" dirty="0"/>
              <a:t>END PROGRAM</a:t>
            </a:r>
          </a:p>
          <a:p>
            <a:endParaRPr lang="en-US" dirty="0"/>
          </a:p>
        </p:txBody>
      </p:sp>
      <p:pic>
        <p:nvPicPr>
          <p:cNvPr id="4" name="Picture 3">
            <a:extLst>
              <a:ext uri="{FF2B5EF4-FFF2-40B4-BE49-F238E27FC236}">
                <a16:creationId xmlns:a16="http://schemas.microsoft.com/office/drawing/2014/main" id="{092A7434-538F-2A11-843B-E8873C75E312}"/>
              </a:ext>
            </a:extLst>
          </p:cNvPr>
          <p:cNvPicPr>
            <a:picLocks noChangeAspect="1"/>
          </p:cNvPicPr>
          <p:nvPr/>
        </p:nvPicPr>
        <p:blipFill>
          <a:blip r:embed="rId2"/>
          <a:stretch>
            <a:fillRect/>
          </a:stretch>
        </p:blipFill>
        <p:spPr>
          <a:xfrm>
            <a:off x="8845550" y="2025650"/>
            <a:ext cx="7543800" cy="3683544"/>
          </a:xfrm>
          <a:prstGeom prst="rect">
            <a:avLst/>
          </a:prstGeom>
        </p:spPr>
      </p:pic>
      <p:pic>
        <p:nvPicPr>
          <p:cNvPr id="5" name="Picture 4">
            <a:extLst>
              <a:ext uri="{FF2B5EF4-FFF2-40B4-BE49-F238E27FC236}">
                <a16:creationId xmlns:a16="http://schemas.microsoft.com/office/drawing/2014/main" id="{DE4FE279-0F7B-DAE1-4F47-A8A5B8DA173D}"/>
              </a:ext>
            </a:extLst>
          </p:cNvPr>
          <p:cNvPicPr>
            <a:picLocks noChangeAspect="1"/>
          </p:cNvPicPr>
          <p:nvPr/>
        </p:nvPicPr>
        <p:blipFill>
          <a:blip r:embed="rId3"/>
          <a:stretch>
            <a:fillRect/>
          </a:stretch>
        </p:blipFill>
        <p:spPr>
          <a:xfrm>
            <a:off x="8845550" y="5719485"/>
            <a:ext cx="7543800" cy="2812227"/>
          </a:xfrm>
          <a:prstGeom prst="rect">
            <a:avLst/>
          </a:prstGeom>
        </p:spPr>
      </p:pic>
      <p:pic>
        <p:nvPicPr>
          <p:cNvPr id="6" name="Picture 5">
            <a:extLst>
              <a:ext uri="{FF2B5EF4-FFF2-40B4-BE49-F238E27FC236}">
                <a16:creationId xmlns:a16="http://schemas.microsoft.com/office/drawing/2014/main" id="{A6A60688-14E6-FB90-CA5D-26C527D1F10C}"/>
              </a:ext>
            </a:extLst>
          </p:cNvPr>
          <p:cNvPicPr>
            <a:picLocks noChangeAspect="1"/>
          </p:cNvPicPr>
          <p:nvPr/>
        </p:nvPicPr>
        <p:blipFill>
          <a:blip r:embed="rId4"/>
          <a:stretch>
            <a:fillRect/>
          </a:stretch>
        </p:blipFill>
        <p:spPr>
          <a:xfrm>
            <a:off x="8845551" y="8531712"/>
            <a:ext cx="7543799" cy="1190033"/>
          </a:xfrm>
          <a:prstGeom prst="rect">
            <a:avLst/>
          </a:prstGeom>
        </p:spPr>
      </p:pic>
    </p:spTree>
    <p:extLst>
      <p:ext uri="{BB962C8B-B14F-4D97-AF65-F5344CB8AC3E}">
        <p14:creationId xmlns:p14="http://schemas.microsoft.com/office/powerpoint/2010/main" val="3805025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619999" y="3112503"/>
            <a:ext cx="5229225" cy="5229225"/>
            <a:chOff x="1619999" y="3112503"/>
            <a:chExt cx="5229225" cy="5229225"/>
          </a:xfrm>
        </p:grpSpPr>
        <p:sp>
          <p:nvSpPr>
            <p:cNvPr id="3" name="object 3"/>
            <p:cNvSpPr/>
            <p:nvPr/>
          </p:nvSpPr>
          <p:spPr>
            <a:xfrm>
              <a:off x="1619999" y="3112503"/>
              <a:ext cx="5229225" cy="5229225"/>
            </a:xfrm>
            <a:custGeom>
              <a:avLst/>
              <a:gdLst/>
              <a:ahLst/>
              <a:cxnLst/>
              <a:rect l="l" t="t" r="r" b="b"/>
              <a:pathLst>
                <a:path w="5229225" h="5229225">
                  <a:moveTo>
                    <a:pt x="5229225" y="0"/>
                  </a:moveTo>
                  <a:lnTo>
                    <a:pt x="0" y="0"/>
                  </a:lnTo>
                  <a:lnTo>
                    <a:pt x="0" y="5229225"/>
                  </a:lnTo>
                  <a:lnTo>
                    <a:pt x="5229225" y="5229225"/>
                  </a:lnTo>
                  <a:lnTo>
                    <a:pt x="5229225" y="0"/>
                  </a:lnTo>
                  <a:close/>
                </a:path>
              </a:pathLst>
            </a:custGeom>
            <a:solidFill>
              <a:srgbClr val="332C2C"/>
            </a:solidFill>
          </p:spPr>
          <p:txBody>
            <a:bodyPr wrap="square" lIns="0" tIns="0" rIns="0" bIns="0" rtlCol="0"/>
            <a:lstStyle/>
            <a:p>
              <a:endParaRPr/>
            </a:p>
          </p:txBody>
        </p:sp>
        <p:pic>
          <p:nvPicPr>
            <p:cNvPr id="4" name="object 4"/>
            <p:cNvPicPr/>
            <p:nvPr/>
          </p:nvPicPr>
          <p:blipFill>
            <a:blip r:embed="rId2" cstate="print"/>
            <a:stretch>
              <a:fillRect/>
            </a:stretch>
          </p:blipFill>
          <p:spPr>
            <a:xfrm>
              <a:off x="1690611" y="3171736"/>
              <a:ext cx="5095874" cy="5095874"/>
            </a:xfrm>
            <a:prstGeom prst="rect">
              <a:avLst/>
            </a:prstGeom>
          </p:spPr>
        </p:pic>
      </p:grpSp>
      <p:sp>
        <p:nvSpPr>
          <p:cNvPr id="5" name="object 5"/>
          <p:cNvSpPr/>
          <p:nvPr/>
        </p:nvSpPr>
        <p:spPr>
          <a:xfrm>
            <a:off x="13042213" y="5610076"/>
            <a:ext cx="5246370" cy="4677410"/>
          </a:xfrm>
          <a:custGeom>
            <a:avLst/>
            <a:gdLst/>
            <a:ahLst/>
            <a:cxnLst/>
            <a:rect l="l" t="t" r="r" b="b"/>
            <a:pathLst>
              <a:path w="5246369" h="4677409">
                <a:moveTo>
                  <a:pt x="5245785" y="0"/>
                </a:moveTo>
                <a:lnTo>
                  <a:pt x="5190872" y="5807"/>
                </a:lnTo>
                <a:lnTo>
                  <a:pt x="5140122" y="12097"/>
                </a:lnTo>
                <a:lnTo>
                  <a:pt x="5089918" y="19185"/>
                </a:lnTo>
                <a:lnTo>
                  <a:pt x="5040254" y="27063"/>
                </a:lnTo>
                <a:lnTo>
                  <a:pt x="4991124" y="35720"/>
                </a:lnTo>
                <a:lnTo>
                  <a:pt x="4942520" y="45146"/>
                </a:lnTo>
                <a:lnTo>
                  <a:pt x="4894437" y="55333"/>
                </a:lnTo>
                <a:lnTo>
                  <a:pt x="4846867" y="66271"/>
                </a:lnTo>
                <a:lnTo>
                  <a:pt x="4799805" y="77951"/>
                </a:lnTo>
                <a:lnTo>
                  <a:pt x="4753244" y="90362"/>
                </a:lnTo>
                <a:lnTo>
                  <a:pt x="4707177" y="103495"/>
                </a:lnTo>
                <a:lnTo>
                  <a:pt x="4661597" y="117341"/>
                </a:lnTo>
                <a:lnTo>
                  <a:pt x="4616499" y="131891"/>
                </a:lnTo>
                <a:lnTo>
                  <a:pt x="4571876" y="147134"/>
                </a:lnTo>
                <a:lnTo>
                  <a:pt x="4527722" y="163062"/>
                </a:lnTo>
                <a:lnTo>
                  <a:pt x="4484029" y="179664"/>
                </a:lnTo>
                <a:lnTo>
                  <a:pt x="4440791" y="196932"/>
                </a:lnTo>
                <a:lnTo>
                  <a:pt x="4398002" y="214855"/>
                </a:lnTo>
                <a:lnTo>
                  <a:pt x="4355656" y="233425"/>
                </a:lnTo>
                <a:lnTo>
                  <a:pt x="4313745" y="252632"/>
                </a:lnTo>
                <a:lnTo>
                  <a:pt x="4272263" y="272466"/>
                </a:lnTo>
                <a:lnTo>
                  <a:pt x="4231205" y="292917"/>
                </a:lnTo>
                <a:lnTo>
                  <a:pt x="4190562" y="313977"/>
                </a:lnTo>
                <a:lnTo>
                  <a:pt x="4150330" y="335636"/>
                </a:lnTo>
                <a:lnTo>
                  <a:pt x="4110500" y="357884"/>
                </a:lnTo>
                <a:lnTo>
                  <a:pt x="4071068" y="380712"/>
                </a:lnTo>
                <a:lnTo>
                  <a:pt x="4032026" y="404110"/>
                </a:lnTo>
                <a:lnTo>
                  <a:pt x="3993367" y="428069"/>
                </a:lnTo>
                <a:lnTo>
                  <a:pt x="3955086" y="452579"/>
                </a:lnTo>
                <a:lnTo>
                  <a:pt x="3917175" y="477630"/>
                </a:lnTo>
                <a:lnTo>
                  <a:pt x="3879629" y="503214"/>
                </a:lnTo>
                <a:lnTo>
                  <a:pt x="3842441" y="529321"/>
                </a:lnTo>
                <a:lnTo>
                  <a:pt x="3805604" y="555941"/>
                </a:lnTo>
                <a:lnTo>
                  <a:pt x="3769111" y="583065"/>
                </a:lnTo>
                <a:lnTo>
                  <a:pt x="3732957" y="610683"/>
                </a:lnTo>
                <a:lnTo>
                  <a:pt x="3697135" y="638786"/>
                </a:lnTo>
                <a:lnTo>
                  <a:pt x="3661638" y="667364"/>
                </a:lnTo>
                <a:lnTo>
                  <a:pt x="3626459" y="696407"/>
                </a:lnTo>
                <a:lnTo>
                  <a:pt x="3591593" y="725907"/>
                </a:lnTo>
                <a:lnTo>
                  <a:pt x="3557033" y="755853"/>
                </a:lnTo>
                <a:lnTo>
                  <a:pt x="3522771" y="786237"/>
                </a:lnTo>
                <a:lnTo>
                  <a:pt x="3488803" y="817049"/>
                </a:lnTo>
                <a:lnTo>
                  <a:pt x="3455121" y="848278"/>
                </a:lnTo>
                <a:lnTo>
                  <a:pt x="3421718" y="879917"/>
                </a:lnTo>
                <a:lnTo>
                  <a:pt x="3388589" y="911954"/>
                </a:lnTo>
                <a:lnTo>
                  <a:pt x="3355726" y="944381"/>
                </a:lnTo>
                <a:lnTo>
                  <a:pt x="3323124" y="977189"/>
                </a:lnTo>
                <a:lnTo>
                  <a:pt x="3290775" y="1010367"/>
                </a:lnTo>
                <a:lnTo>
                  <a:pt x="3258674" y="1043906"/>
                </a:lnTo>
                <a:lnTo>
                  <a:pt x="3226813" y="1077797"/>
                </a:lnTo>
                <a:lnTo>
                  <a:pt x="3195186" y="1112030"/>
                </a:lnTo>
                <a:lnTo>
                  <a:pt x="3163788" y="1146595"/>
                </a:lnTo>
                <a:lnTo>
                  <a:pt x="3132610" y="1181484"/>
                </a:lnTo>
                <a:lnTo>
                  <a:pt x="3101647" y="1216687"/>
                </a:lnTo>
                <a:lnTo>
                  <a:pt x="3070892" y="1252193"/>
                </a:lnTo>
                <a:lnTo>
                  <a:pt x="3040339" y="1287995"/>
                </a:lnTo>
                <a:lnTo>
                  <a:pt x="3009981" y="1324081"/>
                </a:lnTo>
                <a:lnTo>
                  <a:pt x="2979812" y="1360443"/>
                </a:lnTo>
                <a:lnTo>
                  <a:pt x="2949825" y="1397071"/>
                </a:lnTo>
                <a:lnTo>
                  <a:pt x="2920014" y="1433956"/>
                </a:lnTo>
                <a:lnTo>
                  <a:pt x="2890371" y="1471088"/>
                </a:lnTo>
                <a:lnTo>
                  <a:pt x="2860892" y="1508457"/>
                </a:lnTo>
                <a:lnTo>
                  <a:pt x="2831569" y="1546055"/>
                </a:lnTo>
                <a:lnTo>
                  <a:pt x="2802395" y="1583871"/>
                </a:lnTo>
                <a:lnTo>
                  <a:pt x="2773364" y="1621897"/>
                </a:lnTo>
                <a:lnTo>
                  <a:pt x="2744470" y="1660121"/>
                </a:lnTo>
                <a:lnTo>
                  <a:pt x="2715707" y="1698536"/>
                </a:lnTo>
                <a:lnTo>
                  <a:pt x="2687067" y="1737132"/>
                </a:lnTo>
                <a:lnTo>
                  <a:pt x="2658544" y="1775899"/>
                </a:lnTo>
                <a:lnTo>
                  <a:pt x="2630131" y="1814827"/>
                </a:lnTo>
                <a:lnTo>
                  <a:pt x="2601823" y="1853907"/>
                </a:lnTo>
                <a:lnTo>
                  <a:pt x="2573613" y="1893130"/>
                </a:lnTo>
                <a:lnTo>
                  <a:pt x="2545493" y="1932486"/>
                </a:lnTo>
                <a:lnTo>
                  <a:pt x="2517458" y="1971966"/>
                </a:lnTo>
                <a:lnTo>
                  <a:pt x="2489502" y="2011559"/>
                </a:lnTo>
                <a:lnTo>
                  <a:pt x="2461617" y="2051258"/>
                </a:lnTo>
                <a:lnTo>
                  <a:pt x="2433797" y="2091051"/>
                </a:lnTo>
                <a:lnTo>
                  <a:pt x="2406036" y="2130930"/>
                </a:lnTo>
                <a:lnTo>
                  <a:pt x="2378327" y="2170884"/>
                </a:lnTo>
                <a:lnTo>
                  <a:pt x="2350663" y="2210906"/>
                </a:lnTo>
                <a:lnTo>
                  <a:pt x="2323039" y="2250984"/>
                </a:lnTo>
                <a:lnTo>
                  <a:pt x="2295447" y="2291110"/>
                </a:lnTo>
                <a:lnTo>
                  <a:pt x="2267881" y="2331274"/>
                </a:lnTo>
                <a:lnTo>
                  <a:pt x="2240335" y="2371466"/>
                </a:lnTo>
                <a:lnTo>
                  <a:pt x="2212802" y="2411678"/>
                </a:lnTo>
                <a:lnTo>
                  <a:pt x="2185275" y="2451899"/>
                </a:lnTo>
                <a:lnTo>
                  <a:pt x="2157749" y="2492120"/>
                </a:lnTo>
                <a:lnTo>
                  <a:pt x="2130216" y="2532331"/>
                </a:lnTo>
                <a:lnTo>
                  <a:pt x="2102670" y="2572523"/>
                </a:lnTo>
                <a:lnTo>
                  <a:pt x="2075104" y="2612687"/>
                </a:lnTo>
                <a:lnTo>
                  <a:pt x="2047512" y="2652812"/>
                </a:lnTo>
                <a:lnTo>
                  <a:pt x="2019888" y="2692891"/>
                </a:lnTo>
                <a:lnTo>
                  <a:pt x="1992224" y="2732912"/>
                </a:lnTo>
                <a:lnTo>
                  <a:pt x="1964515" y="2772866"/>
                </a:lnTo>
                <a:lnTo>
                  <a:pt x="1936754" y="2812745"/>
                </a:lnTo>
                <a:lnTo>
                  <a:pt x="1908934" y="2852538"/>
                </a:lnTo>
                <a:lnTo>
                  <a:pt x="1881049" y="2892236"/>
                </a:lnTo>
                <a:lnTo>
                  <a:pt x="1853093" y="2931829"/>
                </a:lnTo>
                <a:lnTo>
                  <a:pt x="1825058" y="2971309"/>
                </a:lnTo>
                <a:lnTo>
                  <a:pt x="1796939" y="3010665"/>
                </a:lnTo>
                <a:lnTo>
                  <a:pt x="1768728" y="3049888"/>
                </a:lnTo>
                <a:lnTo>
                  <a:pt x="1740420" y="3088968"/>
                </a:lnTo>
                <a:lnTo>
                  <a:pt x="1712008" y="3127896"/>
                </a:lnTo>
                <a:lnTo>
                  <a:pt x="1683485" y="3166663"/>
                </a:lnTo>
                <a:lnTo>
                  <a:pt x="1654845" y="3205258"/>
                </a:lnTo>
                <a:lnTo>
                  <a:pt x="1626082" y="3243673"/>
                </a:lnTo>
                <a:lnTo>
                  <a:pt x="1597188" y="3281898"/>
                </a:lnTo>
                <a:lnTo>
                  <a:pt x="1568157" y="3319923"/>
                </a:lnTo>
                <a:lnTo>
                  <a:pt x="1538984" y="3357739"/>
                </a:lnTo>
                <a:lnTo>
                  <a:pt x="1509661" y="3395337"/>
                </a:lnTo>
                <a:lnTo>
                  <a:pt x="1480182" y="3432706"/>
                </a:lnTo>
                <a:lnTo>
                  <a:pt x="1450540" y="3469838"/>
                </a:lnTo>
                <a:lnTo>
                  <a:pt x="1420728" y="3506723"/>
                </a:lnTo>
                <a:lnTo>
                  <a:pt x="1390742" y="3543351"/>
                </a:lnTo>
                <a:lnTo>
                  <a:pt x="1360573" y="3579713"/>
                </a:lnTo>
                <a:lnTo>
                  <a:pt x="1330215" y="3615800"/>
                </a:lnTo>
                <a:lnTo>
                  <a:pt x="1299663" y="3651601"/>
                </a:lnTo>
                <a:lnTo>
                  <a:pt x="1268908" y="3687107"/>
                </a:lnTo>
                <a:lnTo>
                  <a:pt x="1237946" y="3722310"/>
                </a:lnTo>
                <a:lnTo>
                  <a:pt x="1206768" y="3757199"/>
                </a:lnTo>
                <a:lnTo>
                  <a:pt x="1175370" y="3791764"/>
                </a:lnTo>
                <a:lnTo>
                  <a:pt x="1143744" y="3825998"/>
                </a:lnTo>
                <a:lnTo>
                  <a:pt x="1111884" y="3859888"/>
                </a:lnTo>
                <a:lnTo>
                  <a:pt x="1079783" y="3893428"/>
                </a:lnTo>
                <a:lnTo>
                  <a:pt x="1047435" y="3926606"/>
                </a:lnTo>
                <a:lnTo>
                  <a:pt x="1014833" y="3959413"/>
                </a:lnTo>
                <a:lnTo>
                  <a:pt x="981971" y="3991840"/>
                </a:lnTo>
                <a:lnTo>
                  <a:pt x="948842" y="4023878"/>
                </a:lnTo>
                <a:lnTo>
                  <a:pt x="915441" y="4055516"/>
                </a:lnTo>
                <a:lnTo>
                  <a:pt x="881759" y="4086746"/>
                </a:lnTo>
                <a:lnTo>
                  <a:pt x="847791" y="4117557"/>
                </a:lnTo>
                <a:lnTo>
                  <a:pt x="813531" y="4147941"/>
                </a:lnTo>
                <a:lnTo>
                  <a:pt x="778971" y="4177888"/>
                </a:lnTo>
                <a:lnTo>
                  <a:pt x="744106" y="4207388"/>
                </a:lnTo>
                <a:lnTo>
                  <a:pt x="708929" y="4236431"/>
                </a:lnTo>
                <a:lnTo>
                  <a:pt x="673432" y="4265009"/>
                </a:lnTo>
                <a:lnTo>
                  <a:pt x="637611" y="4293112"/>
                </a:lnTo>
                <a:lnTo>
                  <a:pt x="601458" y="4320730"/>
                </a:lnTo>
                <a:lnTo>
                  <a:pt x="564967" y="4347854"/>
                </a:lnTo>
                <a:lnTo>
                  <a:pt x="528131" y="4374474"/>
                </a:lnTo>
                <a:lnTo>
                  <a:pt x="490943" y="4400581"/>
                </a:lnTo>
                <a:lnTo>
                  <a:pt x="453398" y="4426165"/>
                </a:lnTo>
                <a:lnTo>
                  <a:pt x="415489" y="4451217"/>
                </a:lnTo>
                <a:lnTo>
                  <a:pt x="377209" y="4475727"/>
                </a:lnTo>
                <a:lnTo>
                  <a:pt x="338552" y="4499686"/>
                </a:lnTo>
                <a:lnTo>
                  <a:pt x="299511" y="4523084"/>
                </a:lnTo>
                <a:lnTo>
                  <a:pt x="260080" y="4545912"/>
                </a:lnTo>
                <a:lnTo>
                  <a:pt x="220252" y="4568160"/>
                </a:lnTo>
                <a:lnTo>
                  <a:pt x="180021" y="4589819"/>
                </a:lnTo>
                <a:lnTo>
                  <a:pt x="139380" y="4610879"/>
                </a:lnTo>
                <a:lnTo>
                  <a:pt x="98323" y="4631331"/>
                </a:lnTo>
                <a:lnTo>
                  <a:pt x="56844" y="4651165"/>
                </a:lnTo>
                <a:lnTo>
                  <a:pt x="14935" y="4670371"/>
                </a:lnTo>
                <a:lnTo>
                  <a:pt x="0" y="4676921"/>
                </a:lnTo>
              </a:path>
            </a:pathLst>
          </a:custGeom>
          <a:ln w="24995">
            <a:solidFill>
              <a:srgbClr val="332C2C"/>
            </a:solidFill>
          </a:ln>
        </p:spPr>
        <p:txBody>
          <a:bodyPr wrap="square" lIns="0" tIns="0" rIns="0" bIns="0" rtlCol="0"/>
          <a:lstStyle/>
          <a:p>
            <a:endParaRPr/>
          </a:p>
        </p:txBody>
      </p:sp>
      <p:sp>
        <p:nvSpPr>
          <p:cNvPr id="6" name="object 6"/>
          <p:cNvSpPr/>
          <p:nvPr/>
        </p:nvSpPr>
        <p:spPr>
          <a:xfrm>
            <a:off x="50" y="548208"/>
            <a:ext cx="18288000" cy="47625"/>
          </a:xfrm>
          <a:custGeom>
            <a:avLst/>
            <a:gdLst/>
            <a:ahLst/>
            <a:cxnLst/>
            <a:rect l="l" t="t" r="r" b="b"/>
            <a:pathLst>
              <a:path w="18288000" h="47625">
                <a:moveTo>
                  <a:pt x="18287937" y="0"/>
                </a:moveTo>
                <a:lnTo>
                  <a:pt x="0" y="0"/>
                </a:lnTo>
                <a:lnTo>
                  <a:pt x="0" y="47625"/>
                </a:lnTo>
                <a:lnTo>
                  <a:pt x="18287937" y="47625"/>
                </a:lnTo>
                <a:lnTo>
                  <a:pt x="18287937" y="0"/>
                </a:lnTo>
                <a:close/>
              </a:path>
            </a:pathLst>
          </a:custGeom>
          <a:solidFill>
            <a:srgbClr val="332C2C"/>
          </a:solidFill>
        </p:spPr>
        <p:txBody>
          <a:bodyPr wrap="square" lIns="0" tIns="0" rIns="0" bIns="0" rtlCol="0"/>
          <a:lstStyle/>
          <a:p>
            <a:endParaRPr/>
          </a:p>
        </p:txBody>
      </p:sp>
      <p:sp>
        <p:nvSpPr>
          <p:cNvPr id="7" name="object 7"/>
          <p:cNvSpPr/>
          <p:nvPr/>
        </p:nvSpPr>
        <p:spPr>
          <a:xfrm>
            <a:off x="0" y="9754908"/>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pic>
        <p:nvPicPr>
          <p:cNvPr id="8" name="object 8"/>
          <p:cNvPicPr/>
          <p:nvPr/>
        </p:nvPicPr>
        <p:blipFill>
          <a:blip r:embed="rId3" cstate="print"/>
          <a:stretch>
            <a:fillRect/>
          </a:stretch>
        </p:blipFill>
        <p:spPr>
          <a:xfrm>
            <a:off x="12920218" y="4350956"/>
            <a:ext cx="2836037" cy="343801"/>
          </a:xfrm>
          <a:prstGeom prst="rect">
            <a:avLst/>
          </a:prstGeom>
        </p:spPr>
      </p:pic>
      <p:pic>
        <p:nvPicPr>
          <p:cNvPr id="9" name="object 9"/>
          <p:cNvPicPr/>
          <p:nvPr/>
        </p:nvPicPr>
        <p:blipFill>
          <a:blip r:embed="rId4" cstate="print"/>
          <a:stretch>
            <a:fillRect/>
          </a:stretch>
        </p:blipFill>
        <p:spPr>
          <a:xfrm>
            <a:off x="10430561" y="4350956"/>
            <a:ext cx="1600619" cy="275882"/>
          </a:xfrm>
          <a:prstGeom prst="rect">
            <a:avLst/>
          </a:prstGeom>
        </p:spPr>
      </p:pic>
      <p:sp>
        <p:nvSpPr>
          <p:cNvPr id="10" name="object 10"/>
          <p:cNvSpPr txBox="1">
            <a:spLocks noGrp="1"/>
          </p:cNvSpPr>
          <p:nvPr>
            <p:ph type="body" idx="1"/>
          </p:nvPr>
        </p:nvSpPr>
        <p:spPr>
          <a:prstGeom prst="rect">
            <a:avLst/>
          </a:prstGeom>
        </p:spPr>
        <p:txBody>
          <a:bodyPr vert="horz" wrap="square" lIns="0" tIns="7620" rIns="0" bIns="0" rtlCol="0">
            <a:spAutoFit/>
          </a:bodyPr>
          <a:lstStyle/>
          <a:p>
            <a:pPr marL="12700" marR="5080">
              <a:lnSpc>
                <a:spcPct val="101400"/>
              </a:lnSpc>
              <a:spcBef>
                <a:spcPts val="60"/>
              </a:spcBef>
              <a:tabLst>
                <a:tab pos="3713479" algn="l"/>
                <a:tab pos="7346950" algn="l"/>
              </a:tabLst>
            </a:pPr>
            <a:r>
              <a:rPr spc="-20" dirty="0"/>
              <a:t>Testing</a:t>
            </a:r>
            <a:r>
              <a:rPr spc="-185" dirty="0"/>
              <a:t> </a:t>
            </a:r>
            <a:r>
              <a:rPr spc="-70" dirty="0"/>
              <a:t>is</a:t>
            </a:r>
            <a:r>
              <a:rPr spc="-180" dirty="0"/>
              <a:t> </a:t>
            </a:r>
            <a:r>
              <a:rPr dirty="0"/>
              <a:t>crucial</a:t>
            </a:r>
            <a:r>
              <a:rPr spc="-180" dirty="0"/>
              <a:t> </a:t>
            </a:r>
            <a:r>
              <a:rPr dirty="0"/>
              <a:t>to</a:t>
            </a:r>
            <a:r>
              <a:rPr spc="-185" dirty="0"/>
              <a:t> </a:t>
            </a:r>
            <a:r>
              <a:rPr dirty="0"/>
              <a:t>ensure</a:t>
            </a:r>
            <a:r>
              <a:rPr spc="-180" dirty="0"/>
              <a:t> </a:t>
            </a:r>
            <a:r>
              <a:rPr dirty="0"/>
              <a:t>the</a:t>
            </a:r>
            <a:r>
              <a:rPr spc="-180" dirty="0"/>
              <a:t> </a:t>
            </a:r>
            <a:r>
              <a:rPr spc="-30" dirty="0"/>
              <a:t>reliability</a:t>
            </a:r>
            <a:r>
              <a:rPr spc="-185" dirty="0"/>
              <a:t> </a:t>
            </a:r>
            <a:r>
              <a:rPr spc="-25" dirty="0"/>
              <a:t>of </a:t>
            </a:r>
            <a:r>
              <a:rPr dirty="0"/>
              <a:t>the</a:t>
            </a:r>
            <a:r>
              <a:rPr spc="-180" dirty="0"/>
              <a:t> </a:t>
            </a:r>
            <a:r>
              <a:rPr spc="-50" dirty="0"/>
              <a:t>library</a:t>
            </a:r>
            <a:r>
              <a:rPr spc="-180" dirty="0"/>
              <a:t> </a:t>
            </a:r>
            <a:r>
              <a:rPr spc="80" dirty="0"/>
              <a:t>management</a:t>
            </a:r>
            <a:r>
              <a:rPr spc="-175" dirty="0"/>
              <a:t> </a:t>
            </a:r>
            <a:r>
              <a:rPr spc="-95" dirty="0"/>
              <a:t>system.</a:t>
            </a:r>
            <a:r>
              <a:rPr spc="-180" dirty="0"/>
              <a:t> </a:t>
            </a:r>
            <a:r>
              <a:rPr spc="-25" dirty="0"/>
              <a:t>By </a:t>
            </a:r>
            <a:r>
              <a:rPr spc="45" dirty="0"/>
              <a:t>employing</a:t>
            </a:r>
            <a:r>
              <a:rPr dirty="0"/>
              <a:t>	</a:t>
            </a:r>
            <a:r>
              <a:rPr spc="50" dirty="0"/>
              <a:t>and</a:t>
            </a:r>
            <a:r>
              <a:rPr dirty="0"/>
              <a:t>	</a:t>
            </a:r>
            <a:r>
              <a:rPr spc="-470" dirty="0"/>
              <a:t>, </a:t>
            </a:r>
            <a:r>
              <a:rPr spc="60" dirty="0"/>
              <a:t>we</a:t>
            </a:r>
            <a:r>
              <a:rPr spc="-220" dirty="0"/>
              <a:t> </a:t>
            </a:r>
            <a:r>
              <a:rPr spc="55" dirty="0"/>
              <a:t>can</a:t>
            </a:r>
            <a:r>
              <a:rPr spc="-220" dirty="0"/>
              <a:t> </a:t>
            </a:r>
            <a:r>
              <a:rPr dirty="0"/>
              <a:t>identify</a:t>
            </a:r>
            <a:r>
              <a:rPr spc="-220" dirty="0"/>
              <a:t> </a:t>
            </a:r>
            <a:r>
              <a:rPr spc="75" dirty="0"/>
              <a:t>and</a:t>
            </a:r>
            <a:r>
              <a:rPr spc="-220" dirty="0"/>
              <a:t> </a:t>
            </a:r>
            <a:r>
              <a:rPr spc="-114" dirty="0"/>
              <a:t>ﬁx</a:t>
            </a:r>
            <a:r>
              <a:rPr spc="-220" dirty="0"/>
              <a:t> </a:t>
            </a:r>
            <a:r>
              <a:rPr spc="-45" dirty="0"/>
              <a:t>issues</a:t>
            </a:r>
            <a:r>
              <a:rPr spc="-220" dirty="0"/>
              <a:t> </a:t>
            </a:r>
            <a:r>
              <a:rPr spc="-75" dirty="0"/>
              <a:t>early</a:t>
            </a:r>
            <a:r>
              <a:rPr spc="-220" dirty="0"/>
              <a:t> </a:t>
            </a:r>
            <a:r>
              <a:rPr spc="50" dirty="0"/>
              <a:t>in</a:t>
            </a:r>
            <a:r>
              <a:rPr spc="-220" dirty="0"/>
              <a:t> </a:t>
            </a:r>
            <a:r>
              <a:rPr spc="-25" dirty="0"/>
              <a:t>the </a:t>
            </a:r>
            <a:r>
              <a:rPr spc="45" dirty="0"/>
              <a:t>development</a:t>
            </a:r>
            <a:r>
              <a:rPr spc="-220" dirty="0"/>
              <a:t> </a:t>
            </a:r>
            <a:r>
              <a:rPr spc="-65" dirty="0"/>
              <a:t>process.</a:t>
            </a:r>
            <a:r>
              <a:rPr spc="-215" dirty="0"/>
              <a:t> </a:t>
            </a:r>
            <a:r>
              <a:rPr spc="-40" dirty="0"/>
              <a:t>This</a:t>
            </a:r>
            <a:r>
              <a:rPr spc="-215" dirty="0"/>
              <a:t> </a:t>
            </a:r>
            <a:r>
              <a:rPr dirty="0"/>
              <a:t>slide</a:t>
            </a:r>
            <a:r>
              <a:rPr spc="-220" dirty="0"/>
              <a:t> </a:t>
            </a:r>
            <a:r>
              <a:rPr spc="-20" dirty="0"/>
              <a:t>will </a:t>
            </a:r>
            <a:r>
              <a:rPr dirty="0"/>
              <a:t>discuss</a:t>
            </a:r>
            <a:r>
              <a:rPr spc="-175" dirty="0"/>
              <a:t> </a:t>
            </a:r>
            <a:r>
              <a:rPr spc="-20" dirty="0"/>
              <a:t>effective</a:t>
            </a:r>
            <a:r>
              <a:rPr spc="-175" dirty="0"/>
              <a:t> </a:t>
            </a:r>
            <a:r>
              <a:rPr dirty="0"/>
              <a:t>testing</a:t>
            </a:r>
            <a:r>
              <a:rPr spc="-170" dirty="0"/>
              <a:t> </a:t>
            </a:r>
            <a:r>
              <a:rPr spc="-10" dirty="0"/>
              <a:t>strategies.</a:t>
            </a:r>
          </a:p>
        </p:txBody>
      </p:sp>
      <p:sp>
        <p:nvSpPr>
          <p:cNvPr id="11" name="object 11"/>
          <p:cNvSpPr txBox="1">
            <a:spLocks noGrp="1"/>
          </p:cNvSpPr>
          <p:nvPr>
            <p:ph type="title"/>
          </p:nvPr>
        </p:nvSpPr>
        <p:spPr>
          <a:prstGeom prst="rect">
            <a:avLst/>
          </a:prstGeom>
        </p:spPr>
        <p:txBody>
          <a:bodyPr vert="horz" wrap="square" lIns="0" tIns="351008" rIns="0" bIns="0" rtlCol="0">
            <a:spAutoFit/>
          </a:bodyPr>
          <a:lstStyle/>
          <a:p>
            <a:pPr marL="7526020">
              <a:lnSpc>
                <a:spcPct val="100000"/>
              </a:lnSpc>
              <a:spcBef>
                <a:spcPts val="100"/>
              </a:spcBef>
            </a:pPr>
            <a:r>
              <a:rPr spc="-140" dirty="0"/>
              <a:t>Testing</a:t>
            </a:r>
            <a:r>
              <a:rPr spc="-190" dirty="0"/>
              <a:t> </a:t>
            </a:r>
            <a:r>
              <a:rPr spc="-85" dirty="0"/>
              <a:t>and</a:t>
            </a:r>
            <a:r>
              <a:rPr spc="-195" dirty="0"/>
              <a:t> </a:t>
            </a:r>
            <a:r>
              <a:rPr spc="-40" dirty="0"/>
              <a:t>Debugging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619999" y="3112503"/>
            <a:ext cx="5229225" cy="5229225"/>
            <a:chOff x="1619999" y="3112503"/>
            <a:chExt cx="5229225" cy="5229225"/>
          </a:xfrm>
        </p:grpSpPr>
        <p:sp>
          <p:nvSpPr>
            <p:cNvPr id="3" name="object 3"/>
            <p:cNvSpPr/>
            <p:nvPr/>
          </p:nvSpPr>
          <p:spPr>
            <a:xfrm>
              <a:off x="1619999" y="3112503"/>
              <a:ext cx="5229225" cy="5229225"/>
            </a:xfrm>
            <a:custGeom>
              <a:avLst/>
              <a:gdLst/>
              <a:ahLst/>
              <a:cxnLst/>
              <a:rect l="l" t="t" r="r" b="b"/>
              <a:pathLst>
                <a:path w="5229225" h="5229225">
                  <a:moveTo>
                    <a:pt x="5229225" y="0"/>
                  </a:moveTo>
                  <a:lnTo>
                    <a:pt x="0" y="0"/>
                  </a:lnTo>
                  <a:lnTo>
                    <a:pt x="0" y="5229225"/>
                  </a:lnTo>
                  <a:lnTo>
                    <a:pt x="5229225" y="5229225"/>
                  </a:lnTo>
                  <a:lnTo>
                    <a:pt x="5229225" y="0"/>
                  </a:lnTo>
                  <a:close/>
                </a:path>
              </a:pathLst>
            </a:custGeom>
            <a:solidFill>
              <a:srgbClr val="332C2C"/>
            </a:solidFill>
          </p:spPr>
          <p:txBody>
            <a:bodyPr wrap="square" lIns="0" tIns="0" rIns="0" bIns="0" rtlCol="0"/>
            <a:lstStyle/>
            <a:p>
              <a:endParaRPr/>
            </a:p>
          </p:txBody>
        </p:sp>
        <p:pic>
          <p:nvPicPr>
            <p:cNvPr id="4" name="object 4"/>
            <p:cNvPicPr/>
            <p:nvPr/>
          </p:nvPicPr>
          <p:blipFill>
            <a:blip r:embed="rId2" cstate="print"/>
            <a:stretch>
              <a:fillRect/>
            </a:stretch>
          </p:blipFill>
          <p:spPr>
            <a:xfrm>
              <a:off x="1690611" y="3171748"/>
              <a:ext cx="5095874" cy="5095862"/>
            </a:xfrm>
            <a:prstGeom prst="rect">
              <a:avLst/>
            </a:prstGeom>
          </p:spPr>
        </p:pic>
      </p:grpSp>
      <p:sp>
        <p:nvSpPr>
          <p:cNvPr id="5" name="object 5"/>
          <p:cNvSpPr/>
          <p:nvPr/>
        </p:nvSpPr>
        <p:spPr>
          <a:xfrm>
            <a:off x="13042213" y="5610076"/>
            <a:ext cx="5246370" cy="4677410"/>
          </a:xfrm>
          <a:custGeom>
            <a:avLst/>
            <a:gdLst/>
            <a:ahLst/>
            <a:cxnLst/>
            <a:rect l="l" t="t" r="r" b="b"/>
            <a:pathLst>
              <a:path w="5246369" h="4677409">
                <a:moveTo>
                  <a:pt x="5245785" y="0"/>
                </a:moveTo>
                <a:lnTo>
                  <a:pt x="5190872" y="5807"/>
                </a:lnTo>
                <a:lnTo>
                  <a:pt x="5140122" y="12097"/>
                </a:lnTo>
                <a:lnTo>
                  <a:pt x="5089918" y="19185"/>
                </a:lnTo>
                <a:lnTo>
                  <a:pt x="5040254" y="27063"/>
                </a:lnTo>
                <a:lnTo>
                  <a:pt x="4991124" y="35720"/>
                </a:lnTo>
                <a:lnTo>
                  <a:pt x="4942520" y="45146"/>
                </a:lnTo>
                <a:lnTo>
                  <a:pt x="4894437" y="55333"/>
                </a:lnTo>
                <a:lnTo>
                  <a:pt x="4846867" y="66271"/>
                </a:lnTo>
                <a:lnTo>
                  <a:pt x="4799805" y="77951"/>
                </a:lnTo>
                <a:lnTo>
                  <a:pt x="4753244" y="90362"/>
                </a:lnTo>
                <a:lnTo>
                  <a:pt x="4707177" y="103495"/>
                </a:lnTo>
                <a:lnTo>
                  <a:pt x="4661597" y="117341"/>
                </a:lnTo>
                <a:lnTo>
                  <a:pt x="4616499" y="131891"/>
                </a:lnTo>
                <a:lnTo>
                  <a:pt x="4571876" y="147134"/>
                </a:lnTo>
                <a:lnTo>
                  <a:pt x="4527722" y="163062"/>
                </a:lnTo>
                <a:lnTo>
                  <a:pt x="4484029" y="179664"/>
                </a:lnTo>
                <a:lnTo>
                  <a:pt x="4440791" y="196932"/>
                </a:lnTo>
                <a:lnTo>
                  <a:pt x="4398002" y="214855"/>
                </a:lnTo>
                <a:lnTo>
                  <a:pt x="4355656" y="233425"/>
                </a:lnTo>
                <a:lnTo>
                  <a:pt x="4313745" y="252632"/>
                </a:lnTo>
                <a:lnTo>
                  <a:pt x="4272263" y="272466"/>
                </a:lnTo>
                <a:lnTo>
                  <a:pt x="4231205" y="292917"/>
                </a:lnTo>
                <a:lnTo>
                  <a:pt x="4190562" y="313977"/>
                </a:lnTo>
                <a:lnTo>
                  <a:pt x="4150330" y="335636"/>
                </a:lnTo>
                <a:lnTo>
                  <a:pt x="4110500" y="357884"/>
                </a:lnTo>
                <a:lnTo>
                  <a:pt x="4071068" y="380712"/>
                </a:lnTo>
                <a:lnTo>
                  <a:pt x="4032026" y="404110"/>
                </a:lnTo>
                <a:lnTo>
                  <a:pt x="3993367" y="428069"/>
                </a:lnTo>
                <a:lnTo>
                  <a:pt x="3955086" y="452579"/>
                </a:lnTo>
                <a:lnTo>
                  <a:pt x="3917175" y="477630"/>
                </a:lnTo>
                <a:lnTo>
                  <a:pt x="3879629" y="503214"/>
                </a:lnTo>
                <a:lnTo>
                  <a:pt x="3842441" y="529321"/>
                </a:lnTo>
                <a:lnTo>
                  <a:pt x="3805604" y="555941"/>
                </a:lnTo>
                <a:lnTo>
                  <a:pt x="3769111" y="583065"/>
                </a:lnTo>
                <a:lnTo>
                  <a:pt x="3732957" y="610683"/>
                </a:lnTo>
                <a:lnTo>
                  <a:pt x="3697135" y="638786"/>
                </a:lnTo>
                <a:lnTo>
                  <a:pt x="3661638" y="667364"/>
                </a:lnTo>
                <a:lnTo>
                  <a:pt x="3626459" y="696407"/>
                </a:lnTo>
                <a:lnTo>
                  <a:pt x="3591593" y="725907"/>
                </a:lnTo>
                <a:lnTo>
                  <a:pt x="3557033" y="755853"/>
                </a:lnTo>
                <a:lnTo>
                  <a:pt x="3522771" y="786237"/>
                </a:lnTo>
                <a:lnTo>
                  <a:pt x="3488803" y="817049"/>
                </a:lnTo>
                <a:lnTo>
                  <a:pt x="3455121" y="848278"/>
                </a:lnTo>
                <a:lnTo>
                  <a:pt x="3421718" y="879917"/>
                </a:lnTo>
                <a:lnTo>
                  <a:pt x="3388589" y="911954"/>
                </a:lnTo>
                <a:lnTo>
                  <a:pt x="3355726" y="944381"/>
                </a:lnTo>
                <a:lnTo>
                  <a:pt x="3323124" y="977189"/>
                </a:lnTo>
                <a:lnTo>
                  <a:pt x="3290775" y="1010367"/>
                </a:lnTo>
                <a:lnTo>
                  <a:pt x="3258674" y="1043906"/>
                </a:lnTo>
                <a:lnTo>
                  <a:pt x="3226813" y="1077797"/>
                </a:lnTo>
                <a:lnTo>
                  <a:pt x="3195186" y="1112030"/>
                </a:lnTo>
                <a:lnTo>
                  <a:pt x="3163788" y="1146595"/>
                </a:lnTo>
                <a:lnTo>
                  <a:pt x="3132610" y="1181484"/>
                </a:lnTo>
                <a:lnTo>
                  <a:pt x="3101647" y="1216687"/>
                </a:lnTo>
                <a:lnTo>
                  <a:pt x="3070892" y="1252193"/>
                </a:lnTo>
                <a:lnTo>
                  <a:pt x="3040339" y="1287995"/>
                </a:lnTo>
                <a:lnTo>
                  <a:pt x="3009981" y="1324081"/>
                </a:lnTo>
                <a:lnTo>
                  <a:pt x="2979812" y="1360443"/>
                </a:lnTo>
                <a:lnTo>
                  <a:pt x="2949825" y="1397071"/>
                </a:lnTo>
                <a:lnTo>
                  <a:pt x="2920014" y="1433956"/>
                </a:lnTo>
                <a:lnTo>
                  <a:pt x="2890371" y="1471088"/>
                </a:lnTo>
                <a:lnTo>
                  <a:pt x="2860892" y="1508457"/>
                </a:lnTo>
                <a:lnTo>
                  <a:pt x="2831569" y="1546055"/>
                </a:lnTo>
                <a:lnTo>
                  <a:pt x="2802395" y="1583871"/>
                </a:lnTo>
                <a:lnTo>
                  <a:pt x="2773364" y="1621897"/>
                </a:lnTo>
                <a:lnTo>
                  <a:pt x="2744470" y="1660121"/>
                </a:lnTo>
                <a:lnTo>
                  <a:pt x="2715707" y="1698536"/>
                </a:lnTo>
                <a:lnTo>
                  <a:pt x="2687067" y="1737132"/>
                </a:lnTo>
                <a:lnTo>
                  <a:pt x="2658544" y="1775899"/>
                </a:lnTo>
                <a:lnTo>
                  <a:pt x="2630131" y="1814827"/>
                </a:lnTo>
                <a:lnTo>
                  <a:pt x="2601823" y="1853907"/>
                </a:lnTo>
                <a:lnTo>
                  <a:pt x="2573613" y="1893130"/>
                </a:lnTo>
                <a:lnTo>
                  <a:pt x="2545493" y="1932486"/>
                </a:lnTo>
                <a:lnTo>
                  <a:pt x="2517458" y="1971966"/>
                </a:lnTo>
                <a:lnTo>
                  <a:pt x="2489502" y="2011559"/>
                </a:lnTo>
                <a:lnTo>
                  <a:pt x="2461617" y="2051258"/>
                </a:lnTo>
                <a:lnTo>
                  <a:pt x="2433797" y="2091051"/>
                </a:lnTo>
                <a:lnTo>
                  <a:pt x="2406036" y="2130930"/>
                </a:lnTo>
                <a:lnTo>
                  <a:pt x="2378327" y="2170884"/>
                </a:lnTo>
                <a:lnTo>
                  <a:pt x="2350663" y="2210906"/>
                </a:lnTo>
                <a:lnTo>
                  <a:pt x="2323039" y="2250984"/>
                </a:lnTo>
                <a:lnTo>
                  <a:pt x="2295447" y="2291110"/>
                </a:lnTo>
                <a:lnTo>
                  <a:pt x="2267881" y="2331274"/>
                </a:lnTo>
                <a:lnTo>
                  <a:pt x="2240335" y="2371466"/>
                </a:lnTo>
                <a:lnTo>
                  <a:pt x="2212802" y="2411678"/>
                </a:lnTo>
                <a:lnTo>
                  <a:pt x="2185275" y="2451899"/>
                </a:lnTo>
                <a:lnTo>
                  <a:pt x="2157749" y="2492120"/>
                </a:lnTo>
                <a:lnTo>
                  <a:pt x="2130216" y="2532331"/>
                </a:lnTo>
                <a:lnTo>
                  <a:pt x="2102670" y="2572523"/>
                </a:lnTo>
                <a:lnTo>
                  <a:pt x="2075104" y="2612687"/>
                </a:lnTo>
                <a:lnTo>
                  <a:pt x="2047512" y="2652812"/>
                </a:lnTo>
                <a:lnTo>
                  <a:pt x="2019888" y="2692891"/>
                </a:lnTo>
                <a:lnTo>
                  <a:pt x="1992224" y="2732912"/>
                </a:lnTo>
                <a:lnTo>
                  <a:pt x="1964515" y="2772866"/>
                </a:lnTo>
                <a:lnTo>
                  <a:pt x="1936754" y="2812745"/>
                </a:lnTo>
                <a:lnTo>
                  <a:pt x="1908934" y="2852538"/>
                </a:lnTo>
                <a:lnTo>
                  <a:pt x="1881049" y="2892236"/>
                </a:lnTo>
                <a:lnTo>
                  <a:pt x="1853093" y="2931829"/>
                </a:lnTo>
                <a:lnTo>
                  <a:pt x="1825058" y="2971309"/>
                </a:lnTo>
                <a:lnTo>
                  <a:pt x="1796939" y="3010665"/>
                </a:lnTo>
                <a:lnTo>
                  <a:pt x="1768728" y="3049888"/>
                </a:lnTo>
                <a:lnTo>
                  <a:pt x="1740420" y="3088968"/>
                </a:lnTo>
                <a:lnTo>
                  <a:pt x="1712008" y="3127896"/>
                </a:lnTo>
                <a:lnTo>
                  <a:pt x="1683485" y="3166663"/>
                </a:lnTo>
                <a:lnTo>
                  <a:pt x="1654845" y="3205258"/>
                </a:lnTo>
                <a:lnTo>
                  <a:pt x="1626082" y="3243673"/>
                </a:lnTo>
                <a:lnTo>
                  <a:pt x="1597188" y="3281898"/>
                </a:lnTo>
                <a:lnTo>
                  <a:pt x="1568157" y="3319923"/>
                </a:lnTo>
                <a:lnTo>
                  <a:pt x="1538984" y="3357739"/>
                </a:lnTo>
                <a:lnTo>
                  <a:pt x="1509661" y="3395337"/>
                </a:lnTo>
                <a:lnTo>
                  <a:pt x="1480182" y="3432706"/>
                </a:lnTo>
                <a:lnTo>
                  <a:pt x="1450540" y="3469838"/>
                </a:lnTo>
                <a:lnTo>
                  <a:pt x="1420728" y="3506723"/>
                </a:lnTo>
                <a:lnTo>
                  <a:pt x="1390742" y="3543351"/>
                </a:lnTo>
                <a:lnTo>
                  <a:pt x="1360573" y="3579713"/>
                </a:lnTo>
                <a:lnTo>
                  <a:pt x="1330215" y="3615800"/>
                </a:lnTo>
                <a:lnTo>
                  <a:pt x="1299663" y="3651601"/>
                </a:lnTo>
                <a:lnTo>
                  <a:pt x="1268908" y="3687107"/>
                </a:lnTo>
                <a:lnTo>
                  <a:pt x="1237946" y="3722310"/>
                </a:lnTo>
                <a:lnTo>
                  <a:pt x="1206768" y="3757199"/>
                </a:lnTo>
                <a:lnTo>
                  <a:pt x="1175370" y="3791764"/>
                </a:lnTo>
                <a:lnTo>
                  <a:pt x="1143744" y="3825998"/>
                </a:lnTo>
                <a:lnTo>
                  <a:pt x="1111884" y="3859888"/>
                </a:lnTo>
                <a:lnTo>
                  <a:pt x="1079783" y="3893428"/>
                </a:lnTo>
                <a:lnTo>
                  <a:pt x="1047435" y="3926606"/>
                </a:lnTo>
                <a:lnTo>
                  <a:pt x="1014833" y="3959413"/>
                </a:lnTo>
                <a:lnTo>
                  <a:pt x="981971" y="3991840"/>
                </a:lnTo>
                <a:lnTo>
                  <a:pt x="948842" y="4023878"/>
                </a:lnTo>
                <a:lnTo>
                  <a:pt x="915441" y="4055516"/>
                </a:lnTo>
                <a:lnTo>
                  <a:pt x="881759" y="4086746"/>
                </a:lnTo>
                <a:lnTo>
                  <a:pt x="847791" y="4117557"/>
                </a:lnTo>
                <a:lnTo>
                  <a:pt x="813531" y="4147941"/>
                </a:lnTo>
                <a:lnTo>
                  <a:pt x="778971" y="4177888"/>
                </a:lnTo>
                <a:lnTo>
                  <a:pt x="744106" y="4207388"/>
                </a:lnTo>
                <a:lnTo>
                  <a:pt x="708929" y="4236431"/>
                </a:lnTo>
                <a:lnTo>
                  <a:pt x="673432" y="4265009"/>
                </a:lnTo>
                <a:lnTo>
                  <a:pt x="637611" y="4293112"/>
                </a:lnTo>
                <a:lnTo>
                  <a:pt x="601458" y="4320730"/>
                </a:lnTo>
                <a:lnTo>
                  <a:pt x="564967" y="4347854"/>
                </a:lnTo>
                <a:lnTo>
                  <a:pt x="528131" y="4374474"/>
                </a:lnTo>
                <a:lnTo>
                  <a:pt x="490943" y="4400581"/>
                </a:lnTo>
                <a:lnTo>
                  <a:pt x="453398" y="4426165"/>
                </a:lnTo>
                <a:lnTo>
                  <a:pt x="415489" y="4451217"/>
                </a:lnTo>
                <a:lnTo>
                  <a:pt x="377209" y="4475727"/>
                </a:lnTo>
                <a:lnTo>
                  <a:pt x="338552" y="4499686"/>
                </a:lnTo>
                <a:lnTo>
                  <a:pt x="299511" y="4523084"/>
                </a:lnTo>
                <a:lnTo>
                  <a:pt x="260080" y="4545912"/>
                </a:lnTo>
                <a:lnTo>
                  <a:pt x="220252" y="4568160"/>
                </a:lnTo>
                <a:lnTo>
                  <a:pt x="180021" y="4589819"/>
                </a:lnTo>
                <a:lnTo>
                  <a:pt x="139380" y="4610879"/>
                </a:lnTo>
                <a:lnTo>
                  <a:pt x="98323" y="4631331"/>
                </a:lnTo>
                <a:lnTo>
                  <a:pt x="56844" y="4651165"/>
                </a:lnTo>
                <a:lnTo>
                  <a:pt x="14935" y="4670371"/>
                </a:lnTo>
                <a:lnTo>
                  <a:pt x="0" y="4676921"/>
                </a:lnTo>
              </a:path>
            </a:pathLst>
          </a:custGeom>
          <a:ln w="24995">
            <a:solidFill>
              <a:srgbClr val="332C2C"/>
            </a:solidFill>
          </a:ln>
        </p:spPr>
        <p:txBody>
          <a:bodyPr wrap="square" lIns="0" tIns="0" rIns="0" bIns="0" rtlCol="0"/>
          <a:lstStyle/>
          <a:p>
            <a:endParaRPr/>
          </a:p>
        </p:txBody>
      </p:sp>
      <p:sp>
        <p:nvSpPr>
          <p:cNvPr id="6" name="object 6"/>
          <p:cNvSpPr/>
          <p:nvPr/>
        </p:nvSpPr>
        <p:spPr>
          <a:xfrm>
            <a:off x="50" y="548220"/>
            <a:ext cx="18288000" cy="47625"/>
          </a:xfrm>
          <a:custGeom>
            <a:avLst/>
            <a:gdLst/>
            <a:ahLst/>
            <a:cxnLst/>
            <a:rect l="l" t="t" r="r" b="b"/>
            <a:pathLst>
              <a:path w="18288000" h="47625">
                <a:moveTo>
                  <a:pt x="18287937" y="0"/>
                </a:moveTo>
                <a:lnTo>
                  <a:pt x="0" y="0"/>
                </a:lnTo>
                <a:lnTo>
                  <a:pt x="0" y="47625"/>
                </a:lnTo>
                <a:lnTo>
                  <a:pt x="18287937" y="47625"/>
                </a:lnTo>
                <a:lnTo>
                  <a:pt x="18287937" y="0"/>
                </a:lnTo>
                <a:close/>
              </a:path>
            </a:pathLst>
          </a:custGeom>
          <a:solidFill>
            <a:srgbClr val="332C2C"/>
          </a:solidFill>
        </p:spPr>
        <p:txBody>
          <a:bodyPr wrap="square" lIns="0" tIns="0" rIns="0" bIns="0" rtlCol="0"/>
          <a:lstStyle/>
          <a:p>
            <a:endParaRPr/>
          </a:p>
        </p:txBody>
      </p:sp>
      <p:sp>
        <p:nvSpPr>
          <p:cNvPr id="7" name="object 7"/>
          <p:cNvSpPr/>
          <p:nvPr/>
        </p:nvSpPr>
        <p:spPr>
          <a:xfrm>
            <a:off x="0" y="9754908"/>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pic>
        <p:nvPicPr>
          <p:cNvPr id="8" name="object 8"/>
          <p:cNvPicPr/>
          <p:nvPr/>
        </p:nvPicPr>
        <p:blipFill>
          <a:blip r:embed="rId3" cstate="print"/>
          <a:stretch>
            <a:fillRect/>
          </a:stretch>
        </p:blipFill>
        <p:spPr>
          <a:xfrm>
            <a:off x="13334745" y="3931856"/>
            <a:ext cx="2435098" cy="275882"/>
          </a:xfrm>
          <a:prstGeom prst="rect">
            <a:avLst/>
          </a:prstGeom>
        </p:spPr>
      </p:pic>
      <p:pic>
        <p:nvPicPr>
          <p:cNvPr id="9" name="object 9"/>
          <p:cNvPicPr/>
          <p:nvPr/>
        </p:nvPicPr>
        <p:blipFill>
          <a:blip r:embed="rId4" cstate="print"/>
          <a:stretch>
            <a:fillRect/>
          </a:stretch>
        </p:blipFill>
        <p:spPr>
          <a:xfrm>
            <a:off x="8434006" y="4350956"/>
            <a:ext cx="2413825" cy="343801"/>
          </a:xfrm>
          <a:prstGeom prst="rect">
            <a:avLst/>
          </a:prstGeom>
        </p:spPr>
      </p:pic>
      <p:pic>
        <p:nvPicPr>
          <p:cNvPr id="10" name="object 10"/>
          <p:cNvPicPr/>
          <p:nvPr/>
        </p:nvPicPr>
        <p:blipFill>
          <a:blip r:embed="rId5" cstate="print"/>
          <a:stretch>
            <a:fillRect/>
          </a:stretch>
        </p:blipFill>
        <p:spPr>
          <a:xfrm>
            <a:off x="11814810" y="4349165"/>
            <a:ext cx="2458339" cy="277672"/>
          </a:xfrm>
          <a:prstGeom prst="rect">
            <a:avLst/>
          </a:prstGeom>
        </p:spPr>
      </p:pic>
      <p:pic>
        <p:nvPicPr>
          <p:cNvPr id="11" name="object 11"/>
          <p:cNvPicPr/>
          <p:nvPr/>
        </p:nvPicPr>
        <p:blipFill>
          <a:blip r:embed="rId6" cstate="print"/>
          <a:stretch>
            <a:fillRect/>
          </a:stretch>
        </p:blipFill>
        <p:spPr>
          <a:xfrm>
            <a:off x="8446999" y="4779581"/>
            <a:ext cx="1892439" cy="343801"/>
          </a:xfrm>
          <a:prstGeom prst="rect">
            <a:avLst/>
          </a:prstGeom>
        </p:spPr>
      </p:pic>
      <p:sp>
        <p:nvSpPr>
          <p:cNvPr id="12" name="object 12"/>
          <p:cNvSpPr txBox="1"/>
          <p:nvPr/>
        </p:nvSpPr>
        <p:spPr>
          <a:xfrm>
            <a:off x="15753461" y="3843375"/>
            <a:ext cx="99695" cy="445770"/>
          </a:xfrm>
          <a:prstGeom prst="rect">
            <a:avLst/>
          </a:prstGeom>
        </p:spPr>
        <p:txBody>
          <a:bodyPr vert="horz" wrap="square" lIns="0" tIns="13335" rIns="0" bIns="0" rtlCol="0">
            <a:spAutoFit/>
          </a:bodyPr>
          <a:lstStyle/>
          <a:p>
            <a:pPr marL="12700">
              <a:lnSpc>
                <a:spcPct val="100000"/>
              </a:lnSpc>
              <a:spcBef>
                <a:spcPts val="105"/>
              </a:spcBef>
            </a:pPr>
            <a:r>
              <a:rPr sz="2750" spc="-470" dirty="0">
                <a:solidFill>
                  <a:srgbClr val="332C2C"/>
                </a:solidFill>
                <a:latin typeface="Verdana"/>
                <a:cs typeface="Verdana"/>
              </a:rPr>
              <a:t>,</a:t>
            </a:r>
            <a:endParaRPr sz="2750">
              <a:latin typeface="Verdana"/>
              <a:cs typeface="Verdana"/>
            </a:endParaRPr>
          </a:p>
        </p:txBody>
      </p:sp>
      <p:sp>
        <p:nvSpPr>
          <p:cNvPr id="13" name="object 13"/>
          <p:cNvSpPr txBox="1"/>
          <p:nvPr/>
        </p:nvSpPr>
        <p:spPr>
          <a:xfrm>
            <a:off x="8405253" y="3414751"/>
            <a:ext cx="7088505" cy="2998470"/>
          </a:xfrm>
          <a:prstGeom prst="rect">
            <a:avLst/>
          </a:prstGeom>
        </p:spPr>
        <p:txBody>
          <a:bodyPr vert="horz" wrap="square" lIns="0" tIns="3810" rIns="0" bIns="0" rtlCol="0">
            <a:spAutoFit/>
          </a:bodyPr>
          <a:lstStyle/>
          <a:p>
            <a:pPr marL="12700" marR="5080">
              <a:lnSpc>
                <a:spcPct val="102299"/>
              </a:lnSpc>
              <a:spcBef>
                <a:spcPts val="30"/>
              </a:spcBef>
            </a:pPr>
            <a:r>
              <a:rPr sz="2750" spc="80" dirty="0">
                <a:solidFill>
                  <a:srgbClr val="332C2C"/>
                </a:solidFill>
                <a:latin typeface="Verdana"/>
                <a:cs typeface="Verdana"/>
              </a:rPr>
              <a:t>Once</a:t>
            </a:r>
            <a:r>
              <a:rPr sz="2750" spc="-204" dirty="0">
                <a:solidFill>
                  <a:srgbClr val="332C2C"/>
                </a:solidFill>
                <a:latin typeface="Verdana"/>
                <a:cs typeface="Verdana"/>
              </a:rPr>
              <a:t> </a:t>
            </a:r>
            <a:r>
              <a:rPr sz="2750" dirty="0">
                <a:solidFill>
                  <a:srgbClr val="332C2C"/>
                </a:solidFill>
                <a:latin typeface="Verdana"/>
                <a:cs typeface="Verdana"/>
              </a:rPr>
              <a:t>the</a:t>
            </a:r>
            <a:r>
              <a:rPr sz="2750" spc="-204" dirty="0">
                <a:solidFill>
                  <a:srgbClr val="332C2C"/>
                </a:solidFill>
                <a:latin typeface="Verdana"/>
                <a:cs typeface="Verdana"/>
              </a:rPr>
              <a:t> </a:t>
            </a:r>
            <a:r>
              <a:rPr sz="2750" dirty="0">
                <a:solidFill>
                  <a:srgbClr val="332C2C"/>
                </a:solidFill>
                <a:latin typeface="Verdana"/>
                <a:cs typeface="Verdana"/>
              </a:rPr>
              <a:t>initial</a:t>
            </a:r>
            <a:r>
              <a:rPr sz="2750" spc="-204" dirty="0">
                <a:solidFill>
                  <a:srgbClr val="332C2C"/>
                </a:solidFill>
                <a:latin typeface="Verdana"/>
                <a:cs typeface="Verdana"/>
              </a:rPr>
              <a:t> </a:t>
            </a:r>
            <a:r>
              <a:rPr sz="2750" spc="-40" dirty="0">
                <a:solidFill>
                  <a:srgbClr val="332C2C"/>
                </a:solidFill>
                <a:latin typeface="Verdana"/>
                <a:cs typeface="Verdana"/>
              </a:rPr>
              <a:t>system</a:t>
            </a:r>
            <a:r>
              <a:rPr sz="2750" spc="-204" dirty="0">
                <a:solidFill>
                  <a:srgbClr val="332C2C"/>
                </a:solidFill>
                <a:latin typeface="Verdana"/>
                <a:cs typeface="Verdana"/>
              </a:rPr>
              <a:t> </a:t>
            </a:r>
            <a:r>
              <a:rPr sz="2750" spc="-70" dirty="0">
                <a:solidFill>
                  <a:srgbClr val="332C2C"/>
                </a:solidFill>
                <a:latin typeface="Verdana"/>
                <a:cs typeface="Verdana"/>
              </a:rPr>
              <a:t>is</a:t>
            </a:r>
            <a:r>
              <a:rPr sz="2750" spc="-204" dirty="0">
                <a:solidFill>
                  <a:srgbClr val="332C2C"/>
                </a:solidFill>
                <a:latin typeface="Verdana"/>
                <a:cs typeface="Verdana"/>
              </a:rPr>
              <a:t> </a:t>
            </a:r>
            <a:r>
              <a:rPr sz="2750" spc="50" dirty="0">
                <a:solidFill>
                  <a:srgbClr val="332C2C"/>
                </a:solidFill>
                <a:latin typeface="Verdana"/>
                <a:cs typeface="Verdana"/>
              </a:rPr>
              <a:t>in</a:t>
            </a:r>
            <a:r>
              <a:rPr sz="2750" spc="-204" dirty="0">
                <a:solidFill>
                  <a:srgbClr val="332C2C"/>
                </a:solidFill>
                <a:latin typeface="Verdana"/>
                <a:cs typeface="Verdana"/>
              </a:rPr>
              <a:t> </a:t>
            </a:r>
            <a:r>
              <a:rPr sz="2750" spc="-50" dirty="0">
                <a:solidFill>
                  <a:srgbClr val="332C2C"/>
                </a:solidFill>
                <a:latin typeface="Verdana"/>
                <a:cs typeface="Verdana"/>
              </a:rPr>
              <a:t>place,</a:t>
            </a:r>
            <a:r>
              <a:rPr sz="2750" spc="-204" dirty="0">
                <a:solidFill>
                  <a:srgbClr val="332C2C"/>
                </a:solidFill>
                <a:latin typeface="Verdana"/>
                <a:cs typeface="Verdana"/>
              </a:rPr>
              <a:t> </a:t>
            </a:r>
            <a:r>
              <a:rPr sz="2750" spc="-10" dirty="0">
                <a:solidFill>
                  <a:srgbClr val="332C2C"/>
                </a:solidFill>
                <a:latin typeface="Verdana"/>
                <a:cs typeface="Verdana"/>
              </a:rPr>
              <a:t>future </a:t>
            </a:r>
            <a:r>
              <a:rPr sz="2750" spc="55" dirty="0">
                <a:solidFill>
                  <a:srgbClr val="332C2C"/>
                </a:solidFill>
                <a:latin typeface="Verdana"/>
                <a:cs typeface="Verdana"/>
              </a:rPr>
              <a:t>enhancements</a:t>
            </a:r>
            <a:r>
              <a:rPr sz="2750" spc="-229" dirty="0">
                <a:solidFill>
                  <a:srgbClr val="332C2C"/>
                </a:solidFill>
                <a:latin typeface="Verdana"/>
                <a:cs typeface="Verdana"/>
              </a:rPr>
              <a:t> </a:t>
            </a:r>
            <a:r>
              <a:rPr sz="2750" spc="55" dirty="0">
                <a:solidFill>
                  <a:srgbClr val="332C2C"/>
                </a:solidFill>
                <a:latin typeface="Verdana"/>
                <a:cs typeface="Verdana"/>
              </a:rPr>
              <a:t>can</a:t>
            </a:r>
            <a:r>
              <a:rPr sz="2750" spc="-229" dirty="0">
                <a:solidFill>
                  <a:srgbClr val="332C2C"/>
                </a:solidFill>
                <a:latin typeface="Verdana"/>
                <a:cs typeface="Verdana"/>
              </a:rPr>
              <a:t> </a:t>
            </a:r>
            <a:r>
              <a:rPr sz="2750" spc="45" dirty="0">
                <a:solidFill>
                  <a:srgbClr val="332C2C"/>
                </a:solidFill>
                <a:latin typeface="Verdana"/>
                <a:cs typeface="Verdana"/>
              </a:rPr>
              <a:t>include</a:t>
            </a:r>
            <a:endParaRPr sz="2750">
              <a:latin typeface="Verdana"/>
              <a:cs typeface="Verdana"/>
            </a:endParaRPr>
          </a:p>
          <a:p>
            <a:pPr marL="2438400">
              <a:lnSpc>
                <a:spcPct val="100000"/>
              </a:lnSpc>
            </a:pPr>
            <a:r>
              <a:rPr sz="2750" spc="-420" dirty="0">
                <a:solidFill>
                  <a:srgbClr val="332C2C"/>
                </a:solidFill>
                <a:latin typeface="Verdana"/>
                <a:cs typeface="Verdana"/>
              </a:rPr>
              <a:t>,</a:t>
            </a:r>
            <a:r>
              <a:rPr sz="2750" spc="-250" dirty="0">
                <a:solidFill>
                  <a:srgbClr val="332C2C"/>
                </a:solidFill>
                <a:latin typeface="Verdana"/>
                <a:cs typeface="Verdana"/>
              </a:rPr>
              <a:t> </a:t>
            </a:r>
            <a:r>
              <a:rPr sz="2750" spc="50" dirty="0">
                <a:solidFill>
                  <a:srgbClr val="332C2C"/>
                </a:solidFill>
                <a:latin typeface="Verdana"/>
                <a:cs typeface="Verdana"/>
              </a:rPr>
              <a:t>and</a:t>
            </a:r>
            <a:endParaRPr sz="2750">
              <a:latin typeface="Verdana"/>
              <a:cs typeface="Verdana"/>
            </a:endParaRPr>
          </a:p>
          <a:p>
            <a:pPr marL="12700" marR="166370" indent="1939289">
              <a:lnSpc>
                <a:spcPct val="101499"/>
              </a:lnSpc>
              <a:spcBef>
                <a:spcPts val="25"/>
              </a:spcBef>
            </a:pPr>
            <a:r>
              <a:rPr sz="2750" spc="-420" dirty="0">
                <a:solidFill>
                  <a:srgbClr val="332C2C"/>
                </a:solidFill>
                <a:latin typeface="Verdana"/>
                <a:cs typeface="Verdana"/>
              </a:rPr>
              <a:t>.</a:t>
            </a:r>
            <a:r>
              <a:rPr sz="2750" spc="-215" dirty="0">
                <a:solidFill>
                  <a:srgbClr val="332C2C"/>
                </a:solidFill>
                <a:latin typeface="Verdana"/>
                <a:cs typeface="Verdana"/>
              </a:rPr>
              <a:t> </a:t>
            </a:r>
            <a:r>
              <a:rPr sz="2750" spc="-25" dirty="0">
                <a:solidFill>
                  <a:srgbClr val="332C2C"/>
                </a:solidFill>
                <a:latin typeface="Verdana"/>
                <a:cs typeface="Verdana"/>
              </a:rPr>
              <a:t>These</a:t>
            </a:r>
            <a:r>
              <a:rPr sz="2750" spc="-210" dirty="0">
                <a:solidFill>
                  <a:srgbClr val="332C2C"/>
                </a:solidFill>
                <a:latin typeface="Verdana"/>
                <a:cs typeface="Verdana"/>
              </a:rPr>
              <a:t> </a:t>
            </a:r>
            <a:r>
              <a:rPr sz="2750" spc="-35" dirty="0">
                <a:solidFill>
                  <a:srgbClr val="332C2C"/>
                </a:solidFill>
                <a:latin typeface="Verdana"/>
                <a:cs typeface="Verdana"/>
              </a:rPr>
              <a:t>features</a:t>
            </a:r>
            <a:r>
              <a:rPr sz="2750" spc="-210" dirty="0">
                <a:solidFill>
                  <a:srgbClr val="332C2C"/>
                </a:solidFill>
                <a:latin typeface="Verdana"/>
                <a:cs typeface="Verdana"/>
              </a:rPr>
              <a:t> </a:t>
            </a:r>
            <a:r>
              <a:rPr sz="2750" spc="30" dirty="0">
                <a:solidFill>
                  <a:srgbClr val="332C2C"/>
                </a:solidFill>
                <a:latin typeface="Verdana"/>
                <a:cs typeface="Verdana"/>
              </a:rPr>
              <a:t>can </a:t>
            </a:r>
            <a:r>
              <a:rPr sz="2750" dirty="0">
                <a:solidFill>
                  <a:srgbClr val="332C2C"/>
                </a:solidFill>
                <a:latin typeface="Verdana"/>
                <a:cs typeface="Verdana"/>
              </a:rPr>
              <a:t>signiﬁcantly</a:t>
            </a:r>
            <a:r>
              <a:rPr sz="2750" spc="-180" dirty="0">
                <a:solidFill>
                  <a:srgbClr val="332C2C"/>
                </a:solidFill>
                <a:latin typeface="Verdana"/>
                <a:cs typeface="Verdana"/>
              </a:rPr>
              <a:t> </a:t>
            </a:r>
            <a:r>
              <a:rPr sz="2750" dirty="0">
                <a:solidFill>
                  <a:srgbClr val="332C2C"/>
                </a:solidFill>
                <a:latin typeface="Verdana"/>
                <a:cs typeface="Verdana"/>
              </a:rPr>
              <a:t>improve</a:t>
            </a:r>
            <a:r>
              <a:rPr sz="2750" spc="-175" dirty="0">
                <a:solidFill>
                  <a:srgbClr val="332C2C"/>
                </a:solidFill>
                <a:latin typeface="Verdana"/>
                <a:cs typeface="Verdana"/>
              </a:rPr>
              <a:t> </a:t>
            </a:r>
            <a:r>
              <a:rPr sz="2750" spc="-25" dirty="0">
                <a:solidFill>
                  <a:srgbClr val="332C2C"/>
                </a:solidFill>
                <a:latin typeface="Verdana"/>
                <a:cs typeface="Verdana"/>
              </a:rPr>
              <a:t>user</a:t>
            </a:r>
            <a:r>
              <a:rPr sz="2750" spc="-175" dirty="0">
                <a:solidFill>
                  <a:srgbClr val="332C2C"/>
                </a:solidFill>
                <a:latin typeface="Verdana"/>
                <a:cs typeface="Verdana"/>
              </a:rPr>
              <a:t> </a:t>
            </a:r>
            <a:r>
              <a:rPr sz="2750" spc="70" dirty="0">
                <a:solidFill>
                  <a:srgbClr val="332C2C"/>
                </a:solidFill>
                <a:latin typeface="Verdana"/>
                <a:cs typeface="Verdana"/>
              </a:rPr>
              <a:t>engagement </a:t>
            </a:r>
            <a:r>
              <a:rPr sz="2750" spc="75" dirty="0">
                <a:solidFill>
                  <a:srgbClr val="332C2C"/>
                </a:solidFill>
                <a:latin typeface="Verdana"/>
                <a:cs typeface="Verdana"/>
              </a:rPr>
              <a:t>and</a:t>
            </a:r>
            <a:r>
              <a:rPr sz="2750" spc="-215" dirty="0">
                <a:solidFill>
                  <a:srgbClr val="332C2C"/>
                </a:solidFill>
                <a:latin typeface="Verdana"/>
                <a:cs typeface="Verdana"/>
              </a:rPr>
              <a:t> </a:t>
            </a:r>
            <a:r>
              <a:rPr sz="2750" spc="-40" dirty="0">
                <a:solidFill>
                  <a:srgbClr val="332C2C"/>
                </a:solidFill>
                <a:latin typeface="Verdana"/>
                <a:cs typeface="Verdana"/>
              </a:rPr>
              <a:t>system</a:t>
            </a:r>
            <a:r>
              <a:rPr sz="2750" spc="-210" dirty="0">
                <a:solidFill>
                  <a:srgbClr val="332C2C"/>
                </a:solidFill>
                <a:latin typeface="Verdana"/>
                <a:cs typeface="Verdana"/>
              </a:rPr>
              <a:t> </a:t>
            </a:r>
            <a:r>
              <a:rPr sz="2750" spc="-10" dirty="0">
                <a:solidFill>
                  <a:srgbClr val="332C2C"/>
                </a:solidFill>
                <a:latin typeface="Verdana"/>
                <a:cs typeface="Verdana"/>
              </a:rPr>
              <a:t>performance.</a:t>
            </a:r>
            <a:r>
              <a:rPr sz="2750" spc="-204" dirty="0">
                <a:solidFill>
                  <a:srgbClr val="332C2C"/>
                </a:solidFill>
                <a:latin typeface="Verdana"/>
                <a:cs typeface="Verdana"/>
              </a:rPr>
              <a:t> </a:t>
            </a:r>
            <a:r>
              <a:rPr sz="2750" spc="-40" dirty="0">
                <a:solidFill>
                  <a:srgbClr val="332C2C"/>
                </a:solidFill>
                <a:latin typeface="Verdana"/>
                <a:cs typeface="Verdana"/>
              </a:rPr>
              <a:t>This</a:t>
            </a:r>
            <a:r>
              <a:rPr sz="2750" spc="-215" dirty="0">
                <a:solidFill>
                  <a:srgbClr val="332C2C"/>
                </a:solidFill>
                <a:latin typeface="Verdana"/>
                <a:cs typeface="Verdana"/>
              </a:rPr>
              <a:t> </a:t>
            </a:r>
            <a:r>
              <a:rPr sz="2750" dirty="0">
                <a:solidFill>
                  <a:srgbClr val="332C2C"/>
                </a:solidFill>
                <a:latin typeface="Verdana"/>
                <a:cs typeface="Verdana"/>
              </a:rPr>
              <a:t>slide</a:t>
            </a:r>
            <a:r>
              <a:rPr sz="2750" spc="-210" dirty="0">
                <a:solidFill>
                  <a:srgbClr val="332C2C"/>
                </a:solidFill>
                <a:latin typeface="Verdana"/>
                <a:cs typeface="Verdana"/>
              </a:rPr>
              <a:t> </a:t>
            </a:r>
            <a:r>
              <a:rPr sz="2750" spc="-20" dirty="0">
                <a:solidFill>
                  <a:srgbClr val="332C2C"/>
                </a:solidFill>
                <a:latin typeface="Verdana"/>
                <a:cs typeface="Verdana"/>
              </a:rPr>
              <a:t>will </a:t>
            </a:r>
            <a:r>
              <a:rPr sz="2750" spc="-25" dirty="0">
                <a:solidFill>
                  <a:srgbClr val="332C2C"/>
                </a:solidFill>
                <a:latin typeface="Verdana"/>
                <a:cs typeface="Verdana"/>
              </a:rPr>
              <a:t>explore</a:t>
            </a:r>
            <a:r>
              <a:rPr sz="2750" spc="-105" dirty="0">
                <a:solidFill>
                  <a:srgbClr val="332C2C"/>
                </a:solidFill>
                <a:latin typeface="Verdana"/>
                <a:cs typeface="Verdana"/>
              </a:rPr>
              <a:t> </a:t>
            </a:r>
            <a:r>
              <a:rPr sz="2750" dirty="0">
                <a:solidFill>
                  <a:srgbClr val="332C2C"/>
                </a:solidFill>
                <a:latin typeface="Verdana"/>
                <a:cs typeface="Verdana"/>
              </a:rPr>
              <a:t>potential</a:t>
            </a:r>
            <a:r>
              <a:rPr sz="2750" spc="-105" dirty="0">
                <a:solidFill>
                  <a:srgbClr val="332C2C"/>
                </a:solidFill>
                <a:latin typeface="Verdana"/>
                <a:cs typeface="Verdana"/>
              </a:rPr>
              <a:t> </a:t>
            </a:r>
            <a:r>
              <a:rPr sz="2750" spc="-10" dirty="0">
                <a:solidFill>
                  <a:srgbClr val="332C2C"/>
                </a:solidFill>
                <a:latin typeface="Verdana"/>
                <a:cs typeface="Verdana"/>
              </a:rPr>
              <a:t>enhancements.</a:t>
            </a:r>
            <a:endParaRPr sz="2750">
              <a:latin typeface="Verdana"/>
              <a:cs typeface="Verdana"/>
            </a:endParaRPr>
          </a:p>
        </p:txBody>
      </p:sp>
      <p:sp>
        <p:nvSpPr>
          <p:cNvPr id="14" name="object 14"/>
          <p:cNvSpPr txBox="1">
            <a:spLocks noGrp="1"/>
          </p:cNvSpPr>
          <p:nvPr>
            <p:ph type="title"/>
          </p:nvPr>
        </p:nvSpPr>
        <p:spPr>
          <a:prstGeom prst="rect">
            <a:avLst/>
          </a:prstGeom>
        </p:spPr>
        <p:txBody>
          <a:bodyPr vert="horz" wrap="square" lIns="0" tIns="351008" rIns="0" bIns="0" rtlCol="0">
            <a:spAutoFit/>
          </a:bodyPr>
          <a:lstStyle/>
          <a:p>
            <a:pPr marL="7525384">
              <a:lnSpc>
                <a:spcPct val="100000"/>
              </a:lnSpc>
              <a:spcBef>
                <a:spcPts val="100"/>
              </a:spcBef>
            </a:pPr>
            <a:r>
              <a:rPr spc="-120" dirty="0"/>
              <a:t>Future</a:t>
            </a:r>
            <a:r>
              <a:rPr spc="-185" dirty="0"/>
              <a:t> </a:t>
            </a:r>
            <a:r>
              <a:rPr spc="-100" dirty="0"/>
              <a:t>Enhancements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091970"/>
            <a:ext cx="2929255" cy="4195445"/>
          </a:xfrm>
          <a:custGeom>
            <a:avLst/>
            <a:gdLst/>
            <a:ahLst/>
            <a:cxnLst/>
            <a:rect l="l" t="t" r="r" b="b"/>
            <a:pathLst>
              <a:path w="2929255" h="4195445">
                <a:moveTo>
                  <a:pt x="0" y="0"/>
                </a:moveTo>
                <a:lnTo>
                  <a:pt x="35896" y="29865"/>
                </a:lnTo>
                <a:lnTo>
                  <a:pt x="69718" y="58874"/>
                </a:lnTo>
                <a:lnTo>
                  <a:pt x="103228" y="88438"/>
                </a:lnTo>
                <a:lnTo>
                  <a:pt x="136431" y="118546"/>
                </a:lnTo>
                <a:lnTo>
                  <a:pt x="169333" y="149188"/>
                </a:lnTo>
                <a:lnTo>
                  <a:pt x="201940" y="180354"/>
                </a:lnTo>
                <a:lnTo>
                  <a:pt x="234258" y="212035"/>
                </a:lnTo>
                <a:lnTo>
                  <a:pt x="266292" y="244219"/>
                </a:lnTo>
                <a:lnTo>
                  <a:pt x="298048" y="276898"/>
                </a:lnTo>
                <a:lnTo>
                  <a:pt x="329531" y="310060"/>
                </a:lnTo>
                <a:lnTo>
                  <a:pt x="360747" y="343696"/>
                </a:lnTo>
                <a:lnTo>
                  <a:pt x="391703" y="377796"/>
                </a:lnTo>
                <a:lnTo>
                  <a:pt x="422402" y="412349"/>
                </a:lnTo>
                <a:lnTo>
                  <a:pt x="452853" y="447346"/>
                </a:lnTo>
                <a:lnTo>
                  <a:pt x="483059" y="482776"/>
                </a:lnTo>
                <a:lnTo>
                  <a:pt x="513026" y="518630"/>
                </a:lnTo>
                <a:lnTo>
                  <a:pt x="542761" y="554897"/>
                </a:lnTo>
                <a:lnTo>
                  <a:pt x="572269" y="591567"/>
                </a:lnTo>
                <a:lnTo>
                  <a:pt x="601555" y="628630"/>
                </a:lnTo>
                <a:lnTo>
                  <a:pt x="630626" y="666077"/>
                </a:lnTo>
                <a:lnTo>
                  <a:pt x="659487" y="703896"/>
                </a:lnTo>
                <a:lnTo>
                  <a:pt x="688143" y="742078"/>
                </a:lnTo>
                <a:lnTo>
                  <a:pt x="716600" y="780613"/>
                </a:lnTo>
                <a:lnTo>
                  <a:pt x="744865" y="819491"/>
                </a:lnTo>
                <a:lnTo>
                  <a:pt x="772942" y="858702"/>
                </a:lnTo>
                <a:lnTo>
                  <a:pt x="800838" y="898235"/>
                </a:lnTo>
                <a:lnTo>
                  <a:pt x="828558" y="938080"/>
                </a:lnTo>
                <a:lnTo>
                  <a:pt x="856107" y="978228"/>
                </a:lnTo>
                <a:lnTo>
                  <a:pt x="883492" y="1018668"/>
                </a:lnTo>
                <a:lnTo>
                  <a:pt x="910718" y="1059391"/>
                </a:lnTo>
                <a:lnTo>
                  <a:pt x="937790" y="1100385"/>
                </a:lnTo>
                <a:lnTo>
                  <a:pt x="964715" y="1141642"/>
                </a:lnTo>
                <a:lnTo>
                  <a:pt x="991498" y="1183151"/>
                </a:lnTo>
                <a:lnTo>
                  <a:pt x="1018145" y="1224902"/>
                </a:lnTo>
                <a:lnTo>
                  <a:pt x="1044661" y="1266884"/>
                </a:lnTo>
                <a:lnTo>
                  <a:pt x="1071053" y="1309089"/>
                </a:lnTo>
                <a:lnTo>
                  <a:pt x="1097325" y="1351505"/>
                </a:lnTo>
                <a:lnTo>
                  <a:pt x="1123484" y="1394122"/>
                </a:lnTo>
                <a:lnTo>
                  <a:pt x="1149534" y="1436931"/>
                </a:lnTo>
                <a:lnTo>
                  <a:pt x="1175483" y="1479922"/>
                </a:lnTo>
                <a:lnTo>
                  <a:pt x="1201335" y="1523084"/>
                </a:lnTo>
                <a:lnTo>
                  <a:pt x="1227096" y="1566407"/>
                </a:lnTo>
                <a:lnTo>
                  <a:pt x="1252773" y="1609882"/>
                </a:lnTo>
                <a:lnTo>
                  <a:pt x="1278369" y="1653497"/>
                </a:lnTo>
                <a:lnTo>
                  <a:pt x="1303892" y="1697244"/>
                </a:lnTo>
                <a:lnTo>
                  <a:pt x="1329347" y="1741112"/>
                </a:lnTo>
                <a:lnTo>
                  <a:pt x="1354739" y="1785090"/>
                </a:lnTo>
                <a:lnTo>
                  <a:pt x="1380075" y="1829170"/>
                </a:lnTo>
                <a:lnTo>
                  <a:pt x="1405359" y="1873340"/>
                </a:lnTo>
                <a:lnTo>
                  <a:pt x="1430598" y="1917590"/>
                </a:lnTo>
                <a:lnTo>
                  <a:pt x="1455798" y="1961912"/>
                </a:lnTo>
                <a:lnTo>
                  <a:pt x="1480963" y="2006293"/>
                </a:lnTo>
                <a:lnTo>
                  <a:pt x="1506100" y="2050726"/>
                </a:lnTo>
                <a:lnTo>
                  <a:pt x="1531214" y="2095198"/>
                </a:lnTo>
                <a:lnTo>
                  <a:pt x="1556311" y="2139701"/>
                </a:lnTo>
                <a:lnTo>
                  <a:pt x="1581397" y="2184224"/>
                </a:lnTo>
                <a:lnTo>
                  <a:pt x="1606477" y="2228757"/>
                </a:lnTo>
                <a:lnTo>
                  <a:pt x="1631557" y="2273290"/>
                </a:lnTo>
                <a:lnTo>
                  <a:pt x="1656643" y="2317812"/>
                </a:lnTo>
                <a:lnTo>
                  <a:pt x="1681740" y="2362315"/>
                </a:lnTo>
                <a:lnTo>
                  <a:pt x="1706854" y="2406787"/>
                </a:lnTo>
                <a:lnTo>
                  <a:pt x="1731991" y="2451219"/>
                </a:lnTo>
                <a:lnTo>
                  <a:pt x="1757157" y="2495600"/>
                </a:lnTo>
                <a:lnTo>
                  <a:pt x="1782356" y="2539921"/>
                </a:lnTo>
                <a:lnTo>
                  <a:pt x="1807595" y="2584172"/>
                </a:lnTo>
                <a:lnTo>
                  <a:pt x="1832879" y="2628342"/>
                </a:lnTo>
                <a:lnTo>
                  <a:pt x="1858215" y="2672421"/>
                </a:lnTo>
                <a:lnTo>
                  <a:pt x="1883607" y="2716399"/>
                </a:lnTo>
                <a:lnTo>
                  <a:pt x="1909062" y="2760266"/>
                </a:lnTo>
                <a:lnTo>
                  <a:pt x="1934585" y="2804013"/>
                </a:lnTo>
                <a:lnTo>
                  <a:pt x="1960181" y="2847628"/>
                </a:lnTo>
                <a:lnTo>
                  <a:pt x="1985857" y="2891103"/>
                </a:lnTo>
                <a:lnTo>
                  <a:pt x="2011618" y="2934426"/>
                </a:lnTo>
                <a:lnTo>
                  <a:pt x="2037470" y="2977588"/>
                </a:lnTo>
                <a:lnTo>
                  <a:pt x="2063419" y="3020578"/>
                </a:lnTo>
                <a:lnTo>
                  <a:pt x="2089470" y="3063387"/>
                </a:lnTo>
                <a:lnTo>
                  <a:pt x="2115628" y="3106005"/>
                </a:lnTo>
                <a:lnTo>
                  <a:pt x="2141900" y="3148420"/>
                </a:lnTo>
                <a:lnTo>
                  <a:pt x="2168292" y="3190625"/>
                </a:lnTo>
                <a:lnTo>
                  <a:pt x="2194808" y="3232607"/>
                </a:lnTo>
                <a:lnTo>
                  <a:pt x="2221455" y="3274358"/>
                </a:lnTo>
                <a:lnTo>
                  <a:pt x="2248237" y="3315866"/>
                </a:lnTo>
                <a:lnTo>
                  <a:pt x="2275162" y="3357123"/>
                </a:lnTo>
                <a:lnTo>
                  <a:pt x="2302235" y="3398118"/>
                </a:lnTo>
                <a:lnTo>
                  <a:pt x="2329460" y="3438840"/>
                </a:lnTo>
                <a:lnTo>
                  <a:pt x="2356845" y="3479280"/>
                </a:lnTo>
                <a:lnTo>
                  <a:pt x="2384394" y="3519428"/>
                </a:lnTo>
                <a:lnTo>
                  <a:pt x="2412114" y="3559274"/>
                </a:lnTo>
                <a:lnTo>
                  <a:pt x="2440010" y="3598807"/>
                </a:lnTo>
                <a:lnTo>
                  <a:pt x="2468087" y="3638017"/>
                </a:lnTo>
                <a:lnTo>
                  <a:pt x="2496351" y="3676895"/>
                </a:lnTo>
                <a:lnTo>
                  <a:pt x="2524809" y="3715430"/>
                </a:lnTo>
                <a:lnTo>
                  <a:pt x="2553465" y="3753612"/>
                </a:lnTo>
                <a:lnTo>
                  <a:pt x="2582326" y="3791431"/>
                </a:lnTo>
                <a:lnTo>
                  <a:pt x="2611396" y="3828878"/>
                </a:lnTo>
                <a:lnTo>
                  <a:pt x="2640682" y="3865941"/>
                </a:lnTo>
                <a:lnTo>
                  <a:pt x="2670190" y="3902611"/>
                </a:lnTo>
                <a:lnTo>
                  <a:pt x="2699925" y="3938878"/>
                </a:lnTo>
                <a:lnTo>
                  <a:pt x="2729892" y="3974732"/>
                </a:lnTo>
                <a:lnTo>
                  <a:pt x="2760098" y="4010162"/>
                </a:lnTo>
                <a:lnTo>
                  <a:pt x="2790548" y="4045159"/>
                </a:lnTo>
                <a:lnTo>
                  <a:pt x="2821248" y="4079712"/>
                </a:lnTo>
                <a:lnTo>
                  <a:pt x="2852203" y="4113812"/>
                </a:lnTo>
                <a:lnTo>
                  <a:pt x="2883419" y="4147448"/>
                </a:lnTo>
                <a:lnTo>
                  <a:pt x="2914903" y="4180611"/>
                </a:lnTo>
                <a:lnTo>
                  <a:pt x="2928913" y="4195028"/>
                </a:lnTo>
              </a:path>
            </a:pathLst>
          </a:custGeom>
          <a:ln w="24997">
            <a:solidFill>
              <a:srgbClr val="332C2C"/>
            </a:solidFill>
          </a:ln>
        </p:spPr>
        <p:txBody>
          <a:bodyPr wrap="square" lIns="0" tIns="0" rIns="0" bIns="0" rtlCol="0"/>
          <a:lstStyle/>
          <a:p>
            <a:endParaRPr/>
          </a:p>
        </p:txBody>
      </p:sp>
      <p:grpSp>
        <p:nvGrpSpPr>
          <p:cNvPr id="3" name="object 3"/>
          <p:cNvGrpSpPr/>
          <p:nvPr/>
        </p:nvGrpSpPr>
        <p:grpSpPr>
          <a:xfrm>
            <a:off x="1061" y="9993"/>
            <a:ext cx="18287365" cy="10277475"/>
            <a:chOff x="1061" y="9993"/>
            <a:chExt cx="18287365" cy="10277475"/>
          </a:xfrm>
        </p:grpSpPr>
        <p:pic>
          <p:nvPicPr>
            <p:cNvPr id="4" name="object 4"/>
            <p:cNvPicPr/>
            <p:nvPr/>
          </p:nvPicPr>
          <p:blipFill>
            <a:blip r:embed="rId2" cstate="print"/>
            <a:stretch>
              <a:fillRect/>
            </a:stretch>
          </p:blipFill>
          <p:spPr>
            <a:xfrm>
              <a:off x="10267505" y="9993"/>
              <a:ext cx="8020494" cy="10277005"/>
            </a:xfrm>
            <a:prstGeom prst="rect">
              <a:avLst/>
            </a:prstGeom>
          </p:spPr>
        </p:pic>
        <p:sp>
          <p:nvSpPr>
            <p:cNvPr id="5" name="object 5"/>
            <p:cNvSpPr/>
            <p:nvPr/>
          </p:nvSpPr>
          <p:spPr>
            <a:xfrm>
              <a:off x="1054" y="548843"/>
              <a:ext cx="18287365" cy="9251950"/>
            </a:xfrm>
            <a:custGeom>
              <a:avLst/>
              <a:gdLst/>
              <a:ahLst/>
              <a:cxnLst/>
              <a:rect l="l" t="t" r="r" b="b"/>
              <a:pathLst>
                <a:path w="18287365" h="9251950">
                  <a:moveTo>
                    <a:pt x="18286934" y="9203842"/>
                  </a:moveTo>
                  <a:lnTo>
                    <a:pt x="304" y="9203842"/>
                  </a:lnTo>
                  <a:lnTo>
                    <a:pt x="304" y="9251467"/>
                  </a:lnTo>
                  <a:lnTo>
                    <a:pt x="18286934" y="9251467"/>
                  </a:lnTo>
                  <a:lnTo>
                    <a:pt x="18286934" y="9203842"/>
                  </a:lnTo>
                  <a:close/>
                </a:path>
                <a:path w="18287365" h="9251950">
                  <a:moveTo>
                    <a:pt x="18286934" y="0"/>
                  </a:moveTo>
                  <a:lnTo>
                    <a:pt x="0" y="0"/>
                  </a:lnTo>
                  <a:lnTo>
                    <a:pt x="0" y="47625"/>
                  </a:lnTo>
                  <a:lnTo>
                    <a:pt x="18286934" y="47625"/>
                  </a:lnTo>
                  <a:lnTo>
                    <a:pt x="18286934" y="0"/>
                  </a:lnTo>
                  <a:close/>
                </a:path>
              </a:pathLst>
            </a:custGeom>
            <a:solidFill>
              <a:srgbClr val="332C2C"/>
            </a:solidFill>
          </p:spPr>
          <p:txBody>
            <a:bodyPr wrap="square" lIns="0" tIns="0" rIns="0" bIns="0" rtlCol="0"/>
            <a:lstStyle/>
            <a:p>
              <a:endParaRPr/>
            </a:p>
          </p:txBody>
        </p:sp>
        <p:pic>
          <p:nvPicPr>
            <p:cNvPr id="6" name="object 6"/>
            <p:cNvPicPr/>
            <p:nvPr/>
          </p:nvPicPr>
          <p:blipFill>
            <a:blip r:embed="rId3" cstate="print"/>
            <a:stretch>
              <a:fillRect/>
            </a:stretch>
          </p:blipFill>
          <p:spPr>
            <a:xfrm>
              <a:off x="4137774" y="3503333"/>
              <a:ext cx="3091992" cy="343801"/>
            </a:xfrm>
            <a:prstGeom prst="rect">
              <a:avLst/>
            </a:prstGeom>
          </p:spPr>
        </p:pic>
        <p:pic>
          <p:nvPicPr>
            <p:cNvPr id="7" name="object 7"/>
            <p:cNvPicPr/>
            <p:nvPr/>
          </p:nvPicPr>
          <p:blipFill>
            <a:blip r:embed="rId4" cstate="print"/>
            <a:stretch>
              <a:fillRect/>
            </a:stretch>
          </p:blipFill>
          <p:spPr>
            <a:xfrm>
              <a:off x="1662633" y="3967238"/>
              <a:ext cx="2403792" cy="308521"/>
            </a:xfrm>
            <a:prstGeom prst="rect">
              <a:avLst/>
            </a:prstGeom>
          </p:spPr>
        </p:pic>
      </p:grpSp>
      <p:sp>
        <p:nvSpPr>
          <p:cNvPr id="8" name="object 8"/>
          <p:cNvSpPr txBox="1"/>
          <p:nvPr/>
        </p:nvSpPr>
        <p:spPr>
          <a:xfrm>
            <a:off x="1615249" y="3414852"/>
            <a:ext cx="7353934" cy="3427095"/>
          </a:xfrm>
          <a:prstGeom prst="rect">
            <a:avLst/>
          </a:prstGeom>
        </p:spPr>
        <p:txBody>
          <a:bodyPr vert="horz" wrap="square" lIns="0" tIns="13335" rIns="0" bIns="0" rtlCol="0">
            <a:spAutoFit/>
          </a:bodyPr>
          <a:lstStyle/>
          <a:p>
            <a:pPr marL="12700">
              <a:lnSpc>
                <a:spcPct val="100000"/>
              </a:lnSpc>
              <a:spcBef>
                <a:spcPts val="105"/>
              </a:spcBef>
            </a:pPr>
            <a:r>
              <a:rPr sz="2750" spc="-120" dirty="0">
                <a:solidFill>
                  <a:srgbClr val="332C2C"/>
                </a:solidFill>
                <a:latin typeface="Verdana"/>
                <a:cs typeface="Verdana"/>
              </a:rPr>
              <a:t>In</a:t>
            </a:r>
            <a:r>
              <a:rPr sz="2750" spc="-235" dirty="0">
                <a:solidFill>
                  <a:srgbClr val="332C2C"/>
                </a:solidFill>
                <a:latin typeface="Verdana"/>
                <a:cs typeface="Verdana"/>
              </a:rPr>
              <a:t> </a:t>
            </a:r>
            <a:r>
              <a:rPr sz="2750" spc="-10" dirty="0">
                <a:solidFill>
                  <a:srgbClr val="332C2C"/>
                </a:solidFill>
                <a:latin typeface="Verdana"/>
                <a:cs typeface="Verdana"/>
              </a:rPr>
              <a:t>conclusion,</a:t>
            </a:r>
            <a:endParaRPr sz="2750">
              <a:latin typeface="Verdana"/>
              <a:cs typeface="Verdana"/>
            </a:endParaRPr>
          </a:p>
          <a:p>
            <a:pPr marL="12700" marR="5080" indent="2524125">
              <a:lnSpc>
                <a:spcPct val="101499"/>
              </a:lnSpc>
              <a:spcBef>
                <a:spcPts val="25"/>
              </a:spcBef>
            </a:pPr>
            <a:r>
              <a:rPr sz="2750" spc="65" dirty="0">
                <a:solidFill>
                  <a:srgbClr val="332C2C"/>
                </a:solidFill>
                <a:latin typeface="Verdana"/>
                <a:cs typeface="Verdana"/>
              </a:rPr>
              <a:t>through</a:t>
            </a:r>
            <a:r>
              <a:rPr sz="2750" spc="-245" dirty="0">
                <a:solidFill>
                  <a:srgbClr val="332C2C"/>
                </a:solidFill>
                <a:latin typeface="Verdana"/>
                <a:cs typeface="Verdana"/>
              </a:rPr>
              <a:t> </a:t>
            </a:r>
            <a:r>
              <a:rPr sz="2750" spc="185" dirty="0">
                <a:solidFill>
                  <a:srgbClr val="332C2C"/>
                </a:solidFill>
                <a:latin typeface="Verdana"/>
                <a:cs typeface="Verdana"/>
              </a:rPr>
              <a:t>OOP</a:t>
            </a:r>
            <a:r>
              <a:rPr sz="2750" spc="-245" dirty="0">
                <a:solidFill>
                  <a:srgbClr val="332C2C"/>
                </a:solidFill>
                <a:latin typeface="Verdana"/>
                <a:cs typeface="Verdana"/>
              </a:rPr>
              <a:t> </a:t>
            </a:r>
            <a:r>
              <a:rPr sz="2750" spc="-10" dirty="0">
                <a:solidFill>
                  <a:srgbClr val="332C2C"/>
                </a:solidFill>
                <a:latin typeface="Verdana"/>
                <a:cs typeface="Verdana"/>
              </a:rPr>
              <a:t>principles leads</a:t>
            </a:r>
            <a:r>
              <a:rPr sz="2750" spc="-175" dirty="0">
                <a:solidFill>
                  <a:srgbClr val="332C2C"/>
                </a:solidFill>
                <a:latin typeface="Verdana"/>
                <a:cs typeface="Verdana"/>
              </a:rPr>
              <a:t> </a:t>
            </a:r>
            <a:r>
              <a:rPr sz="2750" dirty="0">
                <a:solidFill>
                  <a:srgbClr val="332C2C"/>
                </a:solidFill>
                <a:latin typeface="Verdana"/>
                <a:cs typeface="Verdana"/>
              </a:rPr>
              <a:t>to</a:t>
            </a:r>
            <a:r>
              <a:rPr sz="2750" spc="-170" dirty="0">
                <a:solidFill>
                  <a:srgbClr val="332C2C"/>
                </a:solidFill>
                <a:latin typeface="Verdana"/>
                <a:cs typeface="Verdana"/>
              </a:rPr>
              <a:t> </a:t>
            </a:r>
            <a:r>
              <a:rPr sz="2750" dirty="0">
                <a:solidFill>
                  <a:srgbClr val="332C2C"/>
                </a:solidFill>
                <a:latin typeface="Verdana"/>
                <a:cs typeface="Verdana"/>
              </a:rPr>
              <a:t>more</a:t>
            </a:r>
            <a:r>
              <a:rPr sz="2750" spc="-170" dirty="0">
                <a:solidFill>
                  <a:srgbClr val="332C2C"/>
                </a:solidFill>
                <a:latin typeface="Verdana"/>
                <a:cs typeface="Verdana"/>
              </a:rPr>
              <a:t> </a:t>
            </a:r>
            <a:r>
              <a:rPr sz="2750" dirty="0">
                <a:solidFill>
                  <a:srgbClr val="332C2C"/>
                </a:solidFill>
                <a:latin typeface="Verdana"/>
                <a:cs typeface="Verdana"/>
              </a:rPr>
              <a:t>efﬁcient</a:t>
            </a:r>
            <a:r>
              <a:rPr sz="2750" spc="-170" dirty="0">
                <a:solidFill>
                  <a:srgbClr val="332C2C"/>
                </a:solidFill>
                <a:latin typeface="Verdana"/>
                <a:cs typeface="Verdana"/>
              </a:rPr>
              <a:t> </a:t>
            </a:r>
            <a:r>
              <a:rPr sz="2750" spc="75" dirty="0">
                <a:solidFill>
                  <a:srgbClr val="332C2C"/>
                </a:solidFill>
                <a:latin typeface="Verdana"/>
                <a:cs typeface="Verdana"/>
              </a:rPr>
              <a:t>and</a:t>
            </a:r>
            <a:r>
              <a:rPr sz="2750" spc="-175" dirty="0">
                <a:solidFill>
                  <a:srgbClr val="332C2C"/>
                </a:solidFill>
                <a:latin typeface="Verdana"/>
                <a:cs typeface="Verdana"/>
              </a:rPr>
              <a:t> </a:t>
            </a:r>
            <a:r>
              <a:rPr sz="2750" spc="-70" dirty="0">
                <a:solidFill>
                  <a:srgbClr val="332C2C"/>
                </a:solidFill>
                <a:latin typeface="Verdana"/>
                <a:cs typeface="Verdana"/>
              </a:rPr>
              <a:t>user-</a:t>
            </a:r>
            <a:r>
              <a:rPr sz="2750" spc="-10" dirty="0">
                <a:solidFill>
                  <a:srgbClr val="332C2C"/>
                </a:solidFill>
                <a:latin typeface="Verdana"/>
                <a:cs typeface="Verdana"/>
              </a:rPr>
              <a:t>friendly </a:t>
            </a:r>
            <a:r>
              <a:rPr sz="2750" spc="-95" dirty="0">
                <a:solidFill>
                  <a:srgbClr val="332C2C"/>
                </a:solidFill>
                <a:latin typeface="Verdana"/>
                <a:cs typeface="Verdana"/>
              </a:rPr>
              <a:t>systems.</a:t>
            </a:r>
            <a:r>
              <a:rPr sz="2750" spc="-145" dirty="0">
                <a:solidFill>
                  <a:srgbClr val="332C2C"/>
                </a:solidFill>
                <a:latin typeface="Verdana"/>
                <a:cs typeface="Verdana"/>
              </a:rPr>
              <a:t> </a:t>
            </a:r>
            <a:r>
              <a:rPr sz="2750" dirty="0">
                <a:solidFill>
                  <a:srgbClr val="332C2C"/>
                </a:solidFill>
                <a:latin typeface="Verdana"/>
                <a:cs typeface="Verdana"/>
              </a:rPr>
              <a:t>By</a:t>
            </a:r>
            <a:r>
              <a:rPr sz="2750" spc="-140" dirty="0">
                <a:solidFill>
                  <a:srgbClr val="332C2C"/>
                </a:solidFill>
                <a:latin typeface="Verdana"/>
                <a:cs typeface="Verdana"/>
              </a:rPr>
              <a:t> </a:t>
            </a:r>
            <a:r>
              <a:rPr sz="2750" dirty="0">
                <a:solidFill>
                  <a:srgbClr val="332C2C"/>
                </a:solidFill>
                <a:latin typeface="Verdana"/>
                <a:cs typeface="Verdana"/>
              </a:rPr>
              <a:t>focusing</a:t>
            </a:r>
            <a:r>
              <a:rPr sz="2750" spc="-140" dirty="0">
                <a:solidFill>
                  <a:srgbClr val="332C2C"/>
                </a:solidFill>
                <a:latin typeface="Verdana"/>
                <a:cs typeface="Verdana"/>
              </a:rPr>
              <a:t> </a:t>
            </a:r>
            <a:r>
              <a:rPr sz="2750" spc="80" dirty="0">
                <a:solidFill>
                  <a:srgbClr val="332C2C"/>
                </a:solidFill>
                <a:latin typeface="Verdana"/>
                <a:cs typeface="Verdana"/>
              </a:rPr>
              <a:t>on</a:t>
            </a:r>
            <a:r>
              <a:rPr sz="2750" spc="-140" dirty="0">
                <a:solidFill>
                  <a:srgbClr val="332C2C"/>
                </a:solidFill>
                <a:latin typeface="Verdana"/>
                <a:cs typeface="Verdana"/>
              </a:rPr>
              <a:t> </a:t>
            </a:r>
            <a:r>
              <a:rPr sz="2750" spc="-10" dirty="0">
                <a:solidFill>
                  <a:srgbClr val="332C2C"/>
                </a:solidFill>
                <a:latin typeface="Verdana"/>
                <a:cs typeface="Verdana"/>
              </a:rPr>
              <a:t>design, </a:t>
            </a:r>
            <a:r>
              <a:rPr sz="2750" dirty="0">
                <a:solidFill>
                  <a:srgbClr val="332C2C"/>
                </a:solidFill>
                <a:latin typeface="Verdana"/>
                <a:cs typeface="Verdana"/>
              </a:rPr>
              <a:t>implementation,</a:t>
            </a:r>
            <a:r>
              <a:rPr sz="2750" spc="-110" dirty="0">
                <a:solidFill>
                  <a:srgbClr val="332C2C"/>
                </a:solidFill>
                <a:latin typeface="Verdana"/>
                <a:cs typeface="Verdana"/>
              </a:rPr>
              <a:t> </a:t>
            </a:r>
            <a:r>
              <a:rPr sz="2750" spc="75" dirty="0">
                <a:solidFill>
                  <a:srgbClr val="332C2C"/>
                </a:solidFill>
                <a:latin typeface="Verdana"/>
                <a:cs typeface="Verdana"/>
              </a:rPr>
              <a:t>and</a:t>
            </a:r>
            <a:r>
              <a:rPr sz="2750" spc="-110" dirty="0">
                <a:solidFill>
                  <a:srgbClr val="332C2C"/>
                </a:solidFill>
                <a:latin typeface="Verdana"/>
                <a:cs typeface="Verdana"/>
              </a:rPr>
              <a:t> </a:t>
            </a:r>
            <a:r>
              <a:rPr sz="2750" spc="-40" dirty="0">
                <a:solidFill>
                  <a:srgbClr val="332C2C"/>
                </a:solidFill>
                <a:latin typeface="Verdana"/>
                <a:cs typeface="Verdana"/>
              </a:rPr>
              <a:t>testing,</a:t>
            </a:r>
            <a:r>
              <a:rPr sz="2750" spc="-105" dirty="0">
                <a:solidFill>
                  <a:srgbClr val="332C2C"/>
                </a:solidFill>
                <a:latin typeface="Verdana"/>
                <a:cs typeface="Verdana"/>
              </a:rPr>
              <a:t> </a:t>
            </a:r>
            <a:r>
              <a:rPr sz="2750" spc="-45" dirty="0">
                <a:solidFill>
                  <a:srgbClr val="332C2C"/>
                </a:solidFill>
                <a:latin typeface="Verdana"/>
                <a:cs typeface="Verdana"/>
              </a:rPr>
              <a:t>libraries</a:t>
            </a:r>
            <a:r>
              <a:rPr sz="2750" spc="-110" dirty="0">
                <a:solidFill>
                  <a:srgbClr val="332C2C"/>
                </a:solidFill>
                <a:latin typeface="Verdana"/>
                <a:cs typeface="Verdana"/>
              </a:rPr>
              <a:t> </a:t>
            </a:r>
            <a:r>
              <a:rPr sz="2750" spc="30" dirty="0">
                <a:solidFill>
                  <a:srgbClr val="332C2C"/>
                </a:solidFill>
                <a:latin typeface="Verdana"/>
                <a:cs typeface="Verdana"/>
              </a:rPr>
              <a:t>can </a:t>
            </a:r>
            <a:r>
              <a:rPr sz="2750" dirty="0">
                <a:solidFill>
                  <a:srgbClr val="332C2C"/>
                </a:solidFill>
                <a:latin typeface="Verdana"/>
                <a:cs typeface="Verdana"/>
              </a:rPr>
              <a:t>better</a:t>
            </a:r>
            <a:r>
              <a:rPr sz="2750" spc="-220" dirty="0">
                <a:solidFill>
                  <a:srgbClr val="332C2C"/>
                </a:solidFill>
                <a:latin typeface="Verdana"/>
                <a:cs typeface="Verdana"/>
              </a:rPr>
              <a:t> </a:t>
            </a:r>
            <a:r>
              <a:rPr sz="2750" spc="-65" dirty="0">
                <a:solidFill>
                  <a:srgbClr val="332C2C"/>
                </a:solidFill>
                <a:latin typeface="Verdana"/>
                <a:cs typeface="Verdana"/>
              </a:rPr>
              <a:t>serve</a:t>
            </a:r>
            <a:r>
              <a:rPr sz="2750" spc="-215" dirty="0">
                <a:solidFill>
                  <a:srgbClr val="332C2C"/>
                </a:solidFill>
                <a:latin typeface="Verdana"/>
                <a:cs typeface="Verdana"/>
              </a:rPr>
              <a:t> </a:t>
            </a:r>
            <a:r>
              <a:rPr sz="2750" dirty="0">
                <a:solidFill>
                  <a:srgbClr val="332C2C"/>
                </a:solidFill>
                <a:latin typeface="Verdana"/>
                <a:cs typeface="Verdana"/>
              </a:rPr>
              <a:t>their</a:t>
            </a:r>
            <a:r>
              <a:rPr sz="2750" spc="-215" dirty="0">
                <a:solidFill>
                  <a:srgbClr val="332C2C"/>
                </a:solidFill>
                <a:latin typeface="Verdana"/>
                <a:cs typeface="Verdana"/>
              </a:rPr>
              <a:t> </a:t>
            </a:r>
            <a:r>
              <a:rPr sz="2750" spc="60" dirty="0">
                <a:solidFill>
                  <a:srgbClr val="332C2C"/>
                </a:solidFill>
                <a:latin typeface="Verdana"/>
                <a:cs typeface="Verdana"/>
              </a:rPr>
              <a:t>communities</a:t>
            </a:r>
            <a:r>
              <a:rPr sz="2750" spc="-215" dirty="0">
                <a:solidFill>
                  <a:srgbClr val="332C2C"/>
                </a:solidFill>
                <a:latin typeface="Verdana"/>
                <a:cs typeface="Verdana"/>
              </a:rPr>
              <a:t> </a:t>
            </a:r>
            <a:r>
              <a:rPr sz="2750" spc="75" dirty="0">
                <a:solidFill>
                  <a:srgbClr val="332C2C"/>
                </a:solidFill>
                <a:latin typeface="Verdana"/>
                <a:cs typeface="Verdana"/>
              </a:rPr>
              <a:t>and</a:t>
            </a:r>
            <a:r>
              <a:rPr sz="2750" spc="-215" dirty="0">
                <a:solidFill>
                  <a:srgbClr val="332C2C"/>
                </a:solidFill>
                <a:latin typeface="Verdana"/>
                <a:cs typeface="Verdana"/>
              </a:rPr>
              <a:t> </a:t>
            </a:r>
            <a:r>
              <a:rPr sz="2750" spc="-10" dirty="0">
                <a:solidFill>
                  <a:srgbClr val="332C2C"/>
                </a:solidFill>
                <a:latin typeface="Verdana"/>
                <a:cs typeface="Verdana"/>
              </a:rPr>
              <a:t>adapt </a:t>
            </a:r>
            <a:r>
              <a:rPr sz="2750" dirty="0">
                <a:solidFill>
                  <a:srgbClr val="332C2C"/>
                </a:solidFill>
                <a:latin typeface="Verdana"/>
                <a:cs typeface="Verdana"/>
              </a:rPr>
              <a:t>to</a:t>
            </a:r>
            <a:r>
              <a:rPr sz="2750" spc="-220" dirty="0">
                <a:solidFill>
                  <a:srgbClr val="332C2C"/>
                </a:solidFill>
                <a:latin typeface="Verdana"/>
                <a:cs typeface="Verdana"/>
              </a:rPr>
              <a:t> </a:t>
            </a:r>
            <a:r>
              <a:rPr sz="2750" spc="85" dirty="0">
                <a:solidFill>
                  <a:srgbClr val="332C2C"/>
                </a:solidFill>
                <a:latin typeface="Verdana"/>
                <a:cs typeface="Verdana"/>
              </a:rPr>
              <a:t>changing</a:t>
            </a:r>
            <a:r>
              <a:rPr sz="2750" spc="-215" dirty="0">
                <a:solidFill>
                  <a:srgbClr val="332C2C"/>
                </a:solidFill>
                <a:latin typeface="Verdana"/>
                <a:cs typeface="Verdana"/>
              </a:rPr>
              <a:t> </a:t>
            </a:r>
            <a:r>
              <a:rPr sz="2750" spc="-45" dirty="0">
                <a:solidFill>
                  <a:srgbClr val="332C2C"/>
                </a:solidFill>
                <a:latin typeface="Verdana"/>
                <a:cs typeface="Verdana"/>
              </a:rPr>
              <a:t>needs.</a:t>
            </a:r>
            <a:r>
              <a:rPr sz="2750" spc="-210" dirty="0">
                <a:solidFill>
                  <a:srgbClr val="332C2C"/>
                </a:solidFill>
                <a:latin typeface="Verdana"/>
                <a:cs typeface="Verdana"/>
              </a:rPr>
              <a:t> </a:t>
            </a:r>
            <a:r>
              <a:rPr sz="2750" dirty="0">
                <a:solidFill>
                  <a:srgbClr val="332C2C"/>
                </a:solidFill>
                <a:latin typeface="Verdana"/>
                <a:cs typeface="Verdana"/>
              </a:rPr>
              <a:t>Thank</a:t>
            </a:r>
            <a:r>
              <a:rPr sz="2750" spc="-215" dirty="0">
                <a:solidFill>
                  <a:srgbClr val="332C2C"/>
                </a:solidFill>
                <a:latin typeface="Verdana"/>
                <a:cs typeface="Verdana"/>
              </a:rPr>
              <a:t> </a:t>
            </a:r>
            <a:r>
              <a:rPr sz="2750" spc="-20" dirty="0">
                <a:solidFill>
                  <a:srgbClr val="332C2C"/>
                </a:solidFill>
                <a:latin typeface="Verdana"/>
                <a:cs typeface="Verdana"/>
              </a:rPr>
              <a:t>you</a:t>
            </a:r>
            <a:r>
              <a:rPr sz="2750" spc="-215" dirty="0">
                <a:solidFill>
                  <a:srgbClr val="332C2C"/>
                </a:solidFill>
                <a:latin typeface="Verdana"/>
                <a:cs typeface="Verdana"/>
              </a:rPr>
              <a:t> </a:t>
            </a:r>
            <a:r>
              <a:rPr sz="2750" spc="-35" dirty="0">
                <a:solidFill>
                  <a:srgbClr val="332C2C"/>
                </a:solidFill>
                <a:latin typeface="Verdana"/>
                <a:cs typeface="Verdana"/>
              </a:rPr>
              <a:t>for</a:t>
            </a:r>
            <a:r>
              <a:rPr sz="2750" spc="-215" dirty="0">
                <a:solidFill>
                  <a:srgbClr val="332C2C"/>
                </a:solidFill>
                <a:latin typeface="Verdana"/>
                <a:cs typeface="Verdana"/>
              </a:rPr>
              <a:t> </a:t>
            </a:r>
            <a:r>
              <a:rPr sz="2750" spc="-20" dirty="0">
                <a:solidFill>
                  <a:srgbClr val="332C2C"/>
                </a:solidFill>
                <a:latin typeface="Verdana"/>
                <a:cs typeface="Verdana"/>
              </a:rPr>
              <a:t>your </a:t>
            </a:r>
            <a:r>
              <a:rPr sz="2750" spc="-10" dirty="0">
                <a:solidFill>
                  <a:srgbClr val="332C2C"/>
                </a:solidFill>
                <a:latin typeface="Verdana"/>
                <a:cs typeface="Verdana"/>
              </a:rPr>
              <a:t>attention!</a:t>
            </a:r>
            <a:endParaRPr sz="2750">
              <a:latin typeface="Verdana"/>
              <a:cs typeface="Verdana"/>
            </a:endParaRPr>
          </a:p>
        </p:txBody>
      </p:sp>
      <p:sp>
        <p:nvSpPr>
          <p:cNvPr id="9" name="object 9"/>
          <p:cNvSpPr txBox="1">
            <a:spLocks noGrp="1"/>
          </p:cNvSpPr>
          <p:nvPr>
            <p:ph type="title"/>
          </p:nvPr>
        </p:nvSpPr>
        <p:spPr>
          <a:prstGeom prst="rect">
            <a:avLst/>
          </a:prstGeom>
        </p:spPr>
        <p:txBody>
          <a:bodyPr vert="horz" wrap="square" lIns="0" tIns="351098" rIns="0" bIns="0" rtlCol="0">
            <a:spAutoFit/>
          </a:bodyPr>
          <a:lstStyle/>
          <a:p>
            <a:pPr marL="734695">
              <a:lnSpc>
                <a:spcPct val="100000"/>
              </a:lnSpc>
              <a:spcBef>
                <a:spcPts val="100"/>
              </a:spcBef>
            </a:pPr>
            <a:r>
              <a:rPr spc="-30" dirty="0"/>
              <a:t>Conclusion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340896" y="7929340"/>
            <a:ext cx="2947670" cy="2357755"/>
          </a:xfrm>
          <a:custGeom>
            <a:avLst/>
            <a:gdLst/>
            <a:ahLst/>
            <a:cxnLst/>
            <a:rect l="l" t="t" r="r" b="b"/>
            <a:pathLst>
              <a:path w="2947669" h="2357754">
                <a:moveTo>
                  <a:pt x="2947141" y="0"/>
                </a:moveTo>
                <a:lnTo>
                  <a:pt x="2907953" y="8921"/>
                </a:lnTo>
                <a:lnTo>
                  <a:pt x="2858379" y="21372"/>
                </a:lnTo>
                <a:lnTo>
                  <a:pt x="2809630" y="34777"/>
                </a:lnTo>
                <a:lnTo>
                  <a:pt x="2761688" y="49114"/>
                </a:lnTo>
                <a:lnTo>
                  <a:pt x="2714536" y="64363"/>
                </a:lnTo>
                <a:lnTo>
                  <a:pt x="2668156" y="80503"/>
                </a:lnTo>
                <a:lnTo>
                  <a:pt x="2622529" y="97514"/>
                </a:lnTo>
                <a:lnTo>
                  <a:pt x="2577638" y="115374"/>
                </a:lnTo>
                <a:lnTo>
                  <a:pt x="2533465" y="134063"/>
                </a:lnTo>
                <a:lnTo>
                  <a:pt x="2489992" y="153561"/>
                </a:lnTo>
                <a:lnTo>
                  <a:pt x="2447200" y="173846"/>
                </a:lnTo>
                <a:lnTo>
                  <a:pt x="2405072" y="194897"/>
                </a:lnTo>
                <a:lnTo>
                  <a:pt x="2363591" y="216695"/>
                </a:lnTo>
                <a:lnTo>
                  <a:pt x="2322737" y="239218"/>
                </a:lnTo>
                <a:lnTo>
                  <a:pt x="2282493" y="262445"/>
                </a:lnTo>
                <a:lnTo>
                  <a:pt x="2242842" y="286357"/>
                </a:lnTo>
                <a:lnTo>
                  <a:pt x="2203765" y="310932"/>
                </a:lnTo>
                <a:lnTo>
                  <a:pt x="2165244" y="336149"/>
                </a:lnTo>
                <a:lnTo>
                  <a:pt x="2127261" y="361987"/>
                </a:lnTo>
                <a:lnTo>
                  <a:pt x="2089798" y="388427"/>
                </a:lnTo>
                <a:lnTo>
                  <a:pt x="2052838" y="415447"/>
                </a:lnTo>
                <a:lnTo>
                  <a:pt x="2016363" y="443026"/>
                </a:lnTo>
                <a:lnTo>
                  <a:pt x="1980354" y="471145"/>
                </a:lnTo>
                <a:lnTo>
                  <a:pt x="1944793" y="499781"/>
                </a:lnTo>
                <a:lnTo>
                  <a:pt x="1909664" y="528915"/>
                </a:lnTo>
                <a:lnTo>
                  <a:pt x="1874947" y="558525"/>
                </a:lnTo>
                <a:lnTo>
                  <a:pt x="1840624" y="588591"/>
                </a:lnTo>
                <a:lnTo>
                  <a:pt x="1806679" y="619093"/>
                </a:lnTo>
                <a:lnTo>
                  <a:pt x="1773092" y="650009"/>
                </a:lnTo>
                <a:lnTo>
                  <a:pt x="1739847" y="681318"/>
                </a:lnTo>
                <a:lnTo>
                  <a:pt x="1706924" y="713001"/>
                </a:lnTo>
                <a:lnTo>
                  <a:pt x="1674306" y="745036"/>
                </a:lnTo>
                <a:lnTo>
                  <a:pt x="1641976" y="777402"/>
                </a:lnTo>
                <a:lnTo>
                  <a:pt x="1609914" y="810080"/>
                </a:lnTo>
                <a:lnTo>
                  <a:pt x="1578104" y="843047"/>
                </a:lnTo>
                <a:lnTo>
                  <a:pt x="1546527" y="876284"/>
                </a:lnTo>
                <a:lnTo>
                  <a:pt x="1515166" y="909769"/>
                </a:lnTo>
                <a:lnTo>
                  <a:pt x="1484001" y="943483"/>
                </a:lnTo>
                <a:lnTo>
                  <a:pt x="1453017" y="977403"/>
                </a:lnTo>
                <a:lnTo>
                  <a:pt x="1422193" y="1011510"/>
                </a:lnTo>
                <a:lnTo>
                  <a:pt x="1391513" y="1045783"/>
                </a:lnTo>
                <a:lnTo>
                  <a:pt x="1360959" y="1080201"/>
                </a:lnTo>
                <a:lnTo>
                  <a:pt x="1330513" y="1114743"/>
                </a:lnTo>
                <a:lnTo>
                  <a:pt x="1300156" y="1149389"/>
                </a:lnTo>
                <a:lnTo>
                  <a:pt x="1269871" y="1184118"/>
                </a:lnTo>
                <a:lnTo>
                  <a:pt x="1239640" y="1218909"/>
                </a:lnTo>
                <a:lnTo>
                  <a:pt x="1209445" y="1253741"/>
                </a:lnTo>
                <a:lnTo>
                  <a:pt x="1179267" y="1288594"/>
                </a:lnTo>
                <a:lnTo>
                  <a:pt x="1149083" y="1323447"/>
                </a:lnTo>
                <a:lnTo>
                  <a:pt x="1118882" y="1358280"/>
                </a:lnTo>
                <a:lnTo>
                  <a:pt x="1088645" y="1393071"/>
                </a:lnTo>
                <a:lnTo>
                  <a:pt x="1058354" y="1427800"/>
                </a:lnTo>
                <a:lnTo>
                  <a:pt x="1027992" y="1462446"/>
                </a:lnTo>
                <a:lnTo>
                  <a:pt x="997540" y="1496989"/>
                </a:lnTo>
                <a:lnTo>
                  <a:pt x="966981" y="1531407"/>
                </a:lnTo>
                <a:lnTo>
                  <a:pt x="936296" y="1565680"/>
                </a:lnTo>
                <a:lnTo>
                  <a:pt x="905468" y="1599787"/>
                </a:lnTo>
                <a:lnTo>
                  <a:pt x="874479" y="1633708"/>
                </a:lnTo>
                <a:lnTo>
                  <a:pt x="843310" y="1667421"/>
                </a:lnTo>
                <a:lnTo>
                  <a:pt x="811945" y="1700907"/>
                </a:lnTo>
                <a:lnTo>
                  <a:pt x="780364" y="1734144"/>
                </a:lnTo>
                <a:lnTo>
                  <a:pt x="748550" y="1767111"/>
                </a:lnTo>
                <a:lnTo>
                  <a:pt x="716486" y="1799788"/>
                </a:lnTo>
                <a:lnTo>
                  <a:pt x="684152" y="1832155"/>
                </a:lnTo>
                <a:lnTo>
                  <a:pt x="651531" y="1864190"/>
                </a:lnTo>
                <a:lnTo>
                  <a:pt x="618606" y="1895872"/>
                </a:lnTo>
                <a:lnTo>
                  <a:pt x="585358" y="1927182"/>
                </a:lnTo>
                <a:lnTo>
                  <a:pt x="551769" y="1958098"/>
                </a:lnTo>
                <a:lnTo>
                  <a:pt x="517822" y="1988599"/>
                </a:lnTo>
                <a:lnTo>
                  <a:pt x="483498" y="2018665"/>
                </a:lnTo>
                <a:lnTo>
                  <a:pt x="448779" y="2048276"/>
                </a:lnTo>
                <a:lnTo>
                  <a:pt x="413648" y="2077409"/>
                </a:lnTo>
                <a:lnTo>
                  <a:pt x="378087" y="2106046"/>
                </a:lnTo>
                <a:lnTo>
                  <a:pt x="342077" y="2134164"/>
                </a:lnTo>
                <a:lnTo>
                  <a:pt x="305601" y="2161743"/>
                </a:lnTo>
                <a:lnTo>
                  <a:pt x="268641" y="2188763"/>
                </a:lnTo>
                <a:lnTo>
                  <a:pt x="231178" y="2215203"/>
                </a:lnTo>
                <a:lnTo>
                  <a:pt x="193196" y="2241041"/>
                </a:lnTo>
                <a:lnTo>
                  <a:pt x="154675" y="2266258"/>
                </a:lnTo>
                <a:lnTo>
                  <a:pt x="115598" y="2290833"/>
                </a:lnTo>
                <a:lnTo>
                  <a:pt x="75948" y="2314744"/>
                </a:lnTo>
                <a:lnTo>
                  <a:pt x="35705" y="2337971"/>
                </a:lnTo>
                <a:lnTo>
                  <a:pt x="0" y="2357657"/>
                </a:lnTo>
              </a:path>
            </a:pathLst>
          </a:custGeom>
          <a:ln w="25012">
            <a:solidFill>
              <a:srgbClr val="332C2C"/>
            </a:solidFill>
          </a:ln>
        </p:spPr>
        <p:txBody>
          <a:bodyPr wrap="square" lIns="0" tIns="0" rIns="0" bIns="0" rtlCol="0"/>
          <a:lstStyle/>
          <a:p>
            <a:endParaRPr/>
          </a:p>
        </p:txBody>
      </p:sp>
      <p:grpSp>
        <p:nvGrpSpPr>
          <p:cNvPr id="3" name="object 3"/>
          <p:cNvGrpSpPr/>
          <p:nvPr/>
        </p:nvGrpSpPr>
        <p:grpSpPr>
          <a:xfrm>
            <a:off x="-12506" y="-12505"/>
            <a:ext cx="18300700" cy="2339340"/>
            <a:chOff x="-12506" y="-12505"/>
            <a:chExt cx="18300700" cy="2339340"/>
          </a:xfrm>
        </p:grpSpPr>
        <p:sp>
          <p:nvSpPr>
            <p:cNvPr id="4" name="object 4"/>
            <p:cNvSpPr/>
            <p:nvPr/>
          </p:nvSpPr>
          <p:spPr>
            <a:xfrm>
              <a:off x="0" y="0"/>
              <a:ext cx="2740660" cy="2314575"/>
            </a:xfrm>
            <a:custGeom>
              <a:avLst/>
              <a:gdLst/>
              <a:ahLst/>
              <a:cxnLst/>
              <a:rect l="l" t="t" r="r" b="b"/>
              <a:pathLst>
                <a:path w="2740660" h="2314575">
                  <a:moveTo>
                    <a:pt x="2740301" y="0"/>
                  </a:moveTo>
                  <a:lnTo>
                    <a:pt x="2677093" y="32654"/>
                  </a:lnTo>
                  <a:lnTo>
                    <a:pt x="2636239" y="55177"/>
                  </a:lnTo>
                  <a:lnTo>
                    <a:pt x="2595995" y="78404"/>
                  </a:lnTo>
                  <a:lnTo>
                    <a:pt x="2556344" y="102315"/>
                  </a:lnTo>
                  <a:lnTo>
                    <a:pt x="2517266" y="126889"/>
                  </a:lnTo>
                  <a:lnTo>
                    <a:pt x="2478744" y="152106"/>
                  </a:lnTo>
                  <a:lnTo>
                    <a:pt x="2440761" y="177944"/>
                  </a:lnTo>
                  <a:lnTo>
                    <a:pt x="2403298" y="204384"/>
                  </a:lnTo>
                  <a:lnTo>
                    <a:pt x="2366337" y="231404"/>
                  </a:lnTo>
                  <a:lnTo>
                    <a:pt x="2329861" y="258983"/>
                  </a:lnTo>
                  <a:lnTo>
                    <a:pt x="2293851" y="287101"/>
                  </a:lnTo>
                  <a:lnTo>
                    <a:pt x="2258290" y="315737"/>
                  </a:lnTo>
                  <a:lnTo>
                    <a:pt x="2223159" y="344870"/>
                  </a:lnTo>
                  <a:lnTo>
                    <a:pt x="2188441" y="374480"/>
                  </a:lnTo>
                  <a:lnTo>
                    <a:pt x="2154117" y="404546"/>
                  </a:lnTo>
                  <a:lnTo>
                    <a:pt x="2120170" y="435047"/>
                  </a:lnTo>
                  <a:lnTo>
                    <a:pt x="2086582" y="465963"/>
                  </a:lnTo>
                  <a:lnTo>
                    <a:pt x="2053335" y="497272"/>
                  </a:lnTo>
                  <a:lnTo>
                    <a:pt x="2020411" y="528955"/>
                  </a:lnTo>
                  <a:lnTo>
                    <a:pt x="1987792" y="560989"/>
                  </a:lnTo>
                  <a:lnTo>
                    <a:pt x="1955460" y="593356"/>
                  </a:lnTo>
                  <a:lnTo>
                    <a:pt x="1923397" y="626033"/>
                  </a:lnTo>
                  <a:lnTo>
                    <a:pt x="1891585" y="659000"/>
                  </a:lnTo>
                  <a:lnTo>
                    <a:pt x="1860006" y="692236"/>
                  </a:lnTo>
                  <a:lnTo>
                    <a:pt x="1828643" y="725722"/>
                  </a:lnTo>
                  <a:lnTo>
                    <a:pt x="1797477" y="759435"/>
                  </a:lnTo>
                  <a:lnTo>
                    <a:pt x="1766490" y="793356"/>
                  </a:lnTo>
                  <a:lnTo>
                    <a:pt x="1735665" y="827463"/>
                  </a:lnTo>
                  <a:lnTo>
                    <a:pt x="1704984" y="861735"/>
                  </a:lnTo>
                  <a:lnTo>
                    <a:pt x="1674428" y="896153"/>
                  </a:lnTo>
                  <a:lnTo>
                    <a:pt x="1643979" y="930695"/>
                  </a:lnTo>
                  <a:lnTo>
                    <a:pt x="1613621" y="965341"/>
                  </a:lnTo>
                  <a:lnTo>
                    <a:pt x="1583334" y="1000070"/>
                  </a:lnTo>
                  <a:lnTo>
                    <a:pt x="1553100" y="1034861"/>
                  </a:lnTo>
                  <a:lnTo>
                    <a:pt x="1522903" y="1069693"/>
                  </a:lnTo>
                  <a:lnTo>
                    <a:pt x="1492724" y="1104546"/>
                  </a:lnTo>
                  <a:lnTo>
                    <a:pt x="1462545" y="1139400"/>
                  </a:lnTo>
                  <a:lnTo>
                    <a:pt x="1432348" y="1174233"/>
                  </a:lnTo>
                  <a:lnTo>
                    <a:pt x="1402115" y="1209024"/>
                  </a:lnTo>
                  <a:lnTo>
                    <a:pt x="1371828" y="1243753"/>
                  </a:lnTo>
                  <a:lnTo>
                    <a:pt x="1341470" y="1278400"/>
                  </a:lnTo>
                  <a:lnTo>
                    <a:pt x="1311021" y="1312942"/>
                  </a:lnTo>
                  <a:lnTo>
                    <a:pt x="1280466" y="1347361"/>
                  </a:lnTo>
                  <a:lnTo>
                    <a:pt x="1249784" y="1381634"/>
                  </a:lnTo>
                  <a:lnTo>
                    <a:pt x="1218959" y="1415742"/>
                  </a:lnTo>
                  <a:lnTo>
                    <a:pt x="1187973" y="1449662"/>
                  </a:lnTo>
                  <a:lnTo>
                    <a:pt x="1156807" y="1483376"/>
                  </a:lnTo>
                  <a:lnTo>
                    <a:pt x="1125444" y="1516862"/>
                  </a:lnTo>
                  <a:lnTo>
                    <a:pt x="1093865" y="1550099"/>
                  </a:lnTo>
                  <a:lnTo>
                    <a:pt x="1062054" y="1583066"/>
                  </a:lnTo>
                  <a:lnTo>
                    <a:pt x="1029991" y="1615744"/>
                  </a:lnTo>
                  <a:lnTo>
                    <a:pt x="997659" y="1648111"/>
                  </a:lnTo>
                  <a:lnTo>
                    <a:pt x="965040" y="1680146"/>
                  </a:lnTo>
                  <a:lnTo>
                    <a:pt x="932116" y="1711828"/>
                  </a:lnTo>
                  <a:lnTo>
                    <a:pt x="898869" y="1743138"/>
                  </a:lnTo>
                  <a:lnTo>
                    <a:pt x="865281" y="1774054"/>
                  </a:lnTo>
                  <a:lnTo>
                    <a:pt x="831334" y="1804555"/>
                  </a:lnTo>
                  <a:lnTo>
                    <a:pt x="797011" y="1834621"/>
                  </a:lnTo>
                  <a:lnTo>
                    <a:pt x="762293" y="1864232"/>
                  </a:lnTo>
                  <a:lnTo>
                    <a:pt x="727162" y="1893365"/>
                  </a:lnTo>
                  <a:lnTo>
                    <a:pt x="691600" y="1922002"/>
                  </a:lnTo>
                  <a:lnTo>
                    <a:pt x="655591" y="1950120"/>
                  </a:lnTo>
                  <a:lnTo>
                    <a:pt x="619114" y="1977699"/>
                  </a:lnTo>
                  <a:lnTo>
                    <a:pt x="582154" y="2004719"/>
                  </a:lnTo>
                  <a:lnTo>
                    <a:pt x="544691" y="2031159"/>
                  </a:lnTo>
                  <a:lnTo>
                    <a:pt x="506707" y="2056997"/>
                  </a:lnTo>
                  <a:lnTo>
                    <a:pt x="468186" y="2082214"/>
                  </a:lnTo>
                  <a:lnTo>
                    <a:pt x="429108" y="2106789"/>
                  </a:lnTo>
                  <a:lnTo>
                    <a:pt x="389456" y="2130700"/>
                  </a:lnTo>
                  <a:lnTo>
                    <a:pt x="349212" y="2153927"/>
                  </a:lnTo>
                  <a:lnTo>
                    <a:pt x="308359" y="2176450"/>
                  </a:lnTo>
                  <a:lnTo>
                    <a:pt x="266877" y="2198248"/>
                  </a:lnTo>
                  <a:lnTo>
                    <a:pt x="224749" y="2219299"/>
                  </a:lnTo>
                  <a:lnTo>
                    <a:pt x="181958" y="2239584"/>
                  </a:lnTo>
                  <a:lnTo>
                    <a:pt x="138485" y="2259081"/>
                  </a:lnTo>
                  <a:lnTo>
                    <a:pt x="94312" y="2277770"/>
                  </a:lnTo>
                  <a:lnTo>
                    <a:pt x="49421" y="2295630"/>
                  </a:lnTo>
                  <a:lnTo>
                    <a:pt x="3795" y="2312640"/>
                  </a:lnTo>
                  <a:lnTo>
                    <a:pt x="0" y="2313961"/>
                  </a:lnTo>
                </a:path>
              </a:pathLst>
            </a:custGeom>
            <a:ln w="25012">
              <a:solidFill>
                <a:srgbClr val="332C2C"/>
              </a:solidFill>
            </a:ln>
          </p:spPr>
          <p:txBody>
            <a:bodyPr wrap="square" lIns="0" tIns="0" rIns="0" bIns="0" rtlCol="0"/>
            <a:lstStyle/>
            <a:p>
              <a:endParaRPr/>
            </a:p>
          </p:txBody>
        </p:sp>
        <p:sp>
          <p:nvSpPr>
            <p:cNvPr id="5" name="object 5"/>
            <p:cNvSpPr/>
            <p:nvPr/>
          </p:nvSpPr>
          <p:spPr>
            <a:xfrm>
              <a:off x="10566" y="536308"/>
              <a:ext cx="18277840" cy="47625"/>
            </a:xfrm>
            <a:custGeom>
              <a:avLst/>
              <a:gdLst/>
              <a:ahLst/>
              <a:cxnLst/>
              <a:rect l="l" t="t" r="r" b="b"/>
              <a:pathLst>
                <a:path w="18277840" h="47625">
                  <a:moveTo>
                    <a:pt x="18277421" y="0"/>
                  </a:moveTo>
                  <a:lnTo>
                    <a:pt x="0" y="0"/>
                  </a:lnTo>
                  <a:lnTo>
                    <a:pt x="0" y="47625"/>
                  </a:lnTo>
                  <a:lnTo>
                    <a:pt x="18277421" y="47625"/>
                  </a:lnTo>
                  <a:lnTo>
                    <a:pt x="18277421" y="0"/>
                  </a:lnTo>
                  <a:close/>
                </a:path>
              </a:pathLst>
            </a:custGeom>
            <a:solidFill>
              <a:srgbClr val="332C2C"/>
            </a:solidFill>
          </p:spPr>
          <p:txBody>
            <a:bodyPr wrap="square" lIns="0" tIns="0" rIns="0" bIns="0" rtlCol="0"/>
            <a:lstStyle/>
            <a:p>
              <a:endParaRPr/>
            </a:p>
          </p:txBody>
        </p:sp>
      </p:grpSp>
      <p:sp>
        <p:nvSpPr>
          <p:cNvPr id="6" name="object 6"/>
          <p:cNvSpPr/>
          <p:nvPr/>
        </p:nvSpPr>
        <p:spPr>
          <a:xfrm>
            <a:off x="0" y="9754514"/>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sp>
        <p:nvSpPr>
          <p:cNvPr id="7" name="object 7"/>
          <p:cNvSpPr txBox="1">
            <a:spLocks noGrp="1"/>
          </p:cNvSpPr>
          <p:nvPr>
            <p:ph type="title"/>
          </p:nvPr>
        </p:nvSpPr>
        <p:spPr>
          <a:xfrm>
            <a:off x="5721350" y="4159250"/>
            <a:ext cx="9296400" cy="3043141"/>
          </a:xfrm>
          <a:prstGeom prst="rect">
            <a:avLst/>
          </a:prstGeom>
        </p:spPr>
        <p:txBody>
          <a:bodyPr vert="horz" wrap="square" lIns="0" tIns="11430" rIns="0" bIns="0" rtlCol="0">
            <a:spAutoFit/>
          </a:bodyPr>
          <a:lstStyle/>
          <a:p>
            <a:pPr marL="12700">
              <a:lnSpc>
                <a:spcPct val="100000"/>
              </a:lnSpc>
              <a:spcBef>
                <a:spcPts val="90"/>
              </a:spcBef>
            </a:pPr>
            <a:r>
              <a:rPr sz="9850" spc="-204" dirty="0"/>
              <a:t>Thank</a:t>
            </a:r>
            <a:r>
              <a:rPr lang="en-US" sz="9850" spc="-204" dirty="0"/>
              <a:t> you!</a:t>
            </a:r>
            <a:br>
              <a:rPr lang="en-US" sz="9850" spc="-204" dirty="0"/>
            </a:br>
            <a:endParaRPr sz="9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500" y="3902"/>
            <a:ext cx="18300700" cy="10295890"/>
            <a:chOff x="-12500" y="3902"/>
            <a:chExt cx="18300700" cy="10295890"/>
          </a:xfrm>
        </p:grpSpPr>
        <p:sp>
          <p:nvSpPr>
            <p:cNvPr id="3" name="object 3"/>
            <p:cNvSpPr/>
            <p:nvPr/>
          </p:nvSpPr>
          <p:spPr>
            <a:xfrm>
              <a:off x="0" y="4840146"/>
              <a:ext cx="5176520" cy="5447030"/>
            </a:xfrm>
            <a:custGeom>
              <a:avLst/>
              <a:gdLst/>
              <a:ahLst/>
              <a:cxnLst/>
              <a:rect l="l" t="t" r="r" b="b"/>
              <a:pathLst>
                <a:path w="5176520" h="5447030">
                  <a:moveTo>
                    <a:pt x="0" y="0"/>
                  </a:moveTo>
                  <a:lnTo>
                    <a:pt x="56648" y="10442"/>
                  </a:lnTo>
                  <a:lnTo>
                    <a:pt x="101517" y="19836"/>
                  </a:lnTo>
                  <a:lnTo>
                    <a:pt x="145914" y="30065"/>
                  </a:lnTo>
                  <a:lnTo>
                    <a:pt x="189846" y="41122"/>
                  </a:lnTo>
                  <a:lnTo>
                    <a:pt x="233318" y="52994"/>
                  </a:lnTo>
                  <a:lnTo>
                    <a:pt x="276336" y="65674"/>
                  </a:lnTo>
                  <a:lnTo>
                    <a:pt x="318906" y="79149"/>
                  </a:lnTo>
                  <a:lnTo>
                    <a:pt x="361033" y="93411"/>
                  </a:lnTo>
                  <a:lnTo>
                    <a:pt x="402722" y="108449"/>
                  </a:lnTo>
                  <a:lnTo>
                    <a:pt x="443981" y="124253"/>
                  </a:lnTo>
                  <a:lnTo>
                    <a:pt x="484813" y="140813"/>
                  </a:lnTo>
                  <a:lnTo>
                    <a:pt x="525226" y="158119"/>
                  </a:lnTo>
                  <a:lnTo>
                    <a:pt x="565224" y="176161"/>
                  </a:lnTo>
                  <a:lnTo>
                    <a:pt x="604813" y="194929"/>
                  </a:lnTo>
                  <a:lnTo>
                    <a:pt x="643999" y="214412"/>
                  </a:lnTo>
                  <a:lnTo>
                    <a:pt x="682788" y="234601"/>
                  </a:lnTo>
                  <a:lnTo>
                    <a:pt x="721185" y="255486"/>
                  </a:lnTo>
                  <a:lnTo>
                    <a:pt x="759197" y="277055"/>
                  </a:lnTo>
                  <a:lnTo>
                    <a:pt x="796827" y="299301"/>
                  </a:lnTo>
                  <a:lnTo>
                    <a:pt x="834084" y="322211"/>
                  </a:lnTo>
                  <a:lnTo>
                    <a:pt x="870971" y="345777"/>
                  </a:lnTo>
                  <a:lnTo>
                    <a:pt x="907495" y="369988"/>
                  </a:lnTo>
                  <a:lnTo>
                    <a:pt x="943661" y="394834"/>
                  </a:lnTo>
                  <a:lnTo>
                    <a:pt x="979476" y="420305"/>
                  </a:lnTo>
                  <a:lnTo>
                    <a:pt x="1014944" y="446391"/>
                  </a:lnTo>
                  <a:lnTo>
                    <a:pt x="1050071" y="473082"/>
                  </a:lnTo>
                  <a:lnTo>
                    <a:pt x="1084864" y="500367"/>
                  </a:lnTo>
                  <a:lnTo>
                    <a:pt x="1119327" y="528238"/>
                  </a:lnTo>
                  <a:lnTo>
                    <a:pt x="1153467" y="556682"/>
                  </a:lnTo>
                  <a:lnTo>
                    <a:pt x="1187289" y="585691"/>
                  </a:lnTo>
                  <a:lnTo>
                    <a:pt x="1220799" y="615255"/>
                  </a:lnTo>
                  <a:lnTo>
                    <a:pt x="1254002" y="645363"/>
                  </a:lnTo>
                  <a:lnTo>
                    <a:pt x="1286904" y="676005"/>
                  </a:lnTo>
                  <a:lnTo>
                    <a:pt x="1319511" y="707172"/>
                  </a:lnTo>
                  <a:lnTo>
                    <a:pt x="1351829" y="738852"/>
                  </a:lnTo>
                  <a:lnTo>
                    <a:pt x="1383863" y="771036"/>
                  </a:lnTo>
                  <a:lnTo>
                    <a:pt x="1415618" y="803715"/>
                  </a:lnTo>
                  <a:lnTo>
                    <a:pt x="1447102" y="836877"/>
                  </a:lnTo>
                  <a:lnTo>
                    <a:pt x="1478318" y="870513"/>
                  </a:lnTo>
                  <a:lnTo>
                    <a:pt x="1509273" y="904613"/>
                  </a:lnTo>
                  <a:lnTo>
                    <a:pt x="1539973" y="939166"/>
                  </a:lnTo>
                  <a:lnTo>
                    <a:pt x="1570423" y="974163"/>
                  </a:lnTo>
                  <a:lnTo>
                    <a:pt x="1600629" y="1009593"/>
                  </a:lnTo>
                  <a:lnTo>
                    <a:pt x="1630596" y="1045447"/>
                  </a:lnTo>
                  <a:lnTo>
                    <a:pt x="1660331" y="1081714"/>
                  </a:lnTo>
                  <a:lnTo>
                    <a:pt x="1689839" y="1118384"/>
                  </a:lnTo>
                  <a:lnTo>
                    <a:pt x="1719125" y="1155448"/>
                  </a:lnTo>
                  <a:lnTo>
                    <a:pt x="1748196" y="1192894"/>
                  </a:lnTo>
                  <a:lnTo>
                    <a:pt x="1777057" y="1230713"/>
                  </a:lnTo>
                  <a:lnTo>
                    <a:pt x="1805713" y="1268896"/>
                  </a:lnTo>
                  <a:lnTo>
                    <a:pt x="1834170" y="1307431"/>
                  </a:lnTo>
                  <a:lnTo>
                    <a:pt x="1862435" y="1346309"/>
                  </a:lnTo>
                  <a:lnTo>
                    <a:pt x="1890512" y="1385519"/>
                  </a:lnTo>
                  <a:lnTo>
                    <a:pt x="1918408" y="1425052"/>
                  </a:lnTo>
                  <a:lnTo>
                    <a:pt x="1946127" y="1464897"/>
                  </a:lnTo>
                  <a:lnTo>
                    <a:pt x="1973677" y="1505045"/>
                  </a:lnTo>
                  <a:lnTo>
                    <a:pt x="2001061" y="1545486"/>
                  </a:lnTo>
                  <a:lnTo>
                    <a:pt x="2028287" y="1586208"/>
                  </a:lnTo>
                  <a:lnTo>
                    <a:pt x="2055360" y="1627203"/>
                  </a:lnTo>
                  <a:lnTo>
                    <a:pt x="2082285" y="1668460"/>
                  </a:lnTo>
                  <a:lnTo>
                    <a:pt x="2109068" y="1709968"/>
                  </a:lnTo>
                  <a:lnTo>
                    <a:pt x="2135714" y="1751719"/>
                  </a:lnTo>
                  <a:lnTo>
                    <a:pt x="2162231" y="1793702"/>
                  </a:lnTo>
                  <a:lnTo>
                    <a:pt x="2188622" y="1835906"/>
                  </a:lnTo>
                  <a:lnTo>
                    <a:pt x="2214894" y="1878322"/>
                  </a:lnTo>
                  <a:lnTo>
                    <a:pt x="2241053" y="1920940"/>
                  </a:lnTo>
                  <a:lnTo>
                    <a:pt x="2267103" y="1963749"/>
                  </a:lnTo>
                  <a:lnTo>
                    <a:pt x="2293052" y="2006739"/>
                  </a:lnTo>
                  <a:lnTo>
                    <a:pt x="2318904" y="2049901"/>
                  </a:lnTo>
                  <a:lnTo>
                    <a:pt x="2344665" y="2093225"/>
                  </a:lnTo>
                  <a:lnTo>
                    <a:pt x="2370341" y="2136699"/>
                  </a:lnTo>
                  <a:lnTo>
                    <a:pt x="2395938" y="2180315"/>
                  </a:lnTo>
                  <a:lnTo>
                    <a:pt x="2421461" y="2224061"/>
                  </a:lnTo>
                  <a:lnTo>
                    <a:pt x="2446916" y="2267929"/>
                  </a:lnTo>
                  <a:lnTo>
                    <a:pt x="2472308" y="2311908"/>
                  </a:lnTo>
                  <a:lnTo>
                    <a:pt x="2497643" y="2355987"/>
                  </a:lnTo>
                  <a:lnTo>
                    <a:pt x="2522928" y="2400157"/>
                  </a:lnTo>
                  <a:lnTo>
                    <a:pt x="2548167" y="2444408"/>
                  </a:lnTo>
                  <a:lnTo>
                    <a:pt x="2573366" y="2488729"/>
                  </a:lnTo>
                  <a:lnTo>
                    <a:pt x="2598532" y="2533111"/>
                  </a:lnTo>
                  <a:lnTo>
                    <a:pt x="2623668" y="2577543"/>
                  </a:lnTo>
                  <a:lnTo>
                    <a:pt x="2648783" y="2622016"/>
                  </a:lnTo>
                  <a:lnTo>
                    <a:pt x="2673880" y="2666518"/>
                  </a:lnTo>
                  <a:lnTo>
                    <a:pt x="2698966" y="2711041"/>
                  </a:lnTo>
                  <a:lnTo>
                    <a:pt x="2724046" y="2755574"/>
                  </a:lnTo>
                  <a:lnTo>
                    <a:pt x="2749126" y="2800107"/>
                  </a:lnTo>
                  <a:lnTo>
                    <a:pt x="2774212" y="2844629"/>
                  </a:lnTo>
                  <a:lnTo>
                    <a:pt x="2799309" y="2889132"/>
                  </a:lnTo>
                  <a:lnTo>
                    <a:pt x="2824423" y="2933604"/>
                  </a:lnTo>
                  <a:lnTo>
                    <a:pt x="2849560" y="2978036"/>
                  </a:lnTo>
                  <a:lnTo>
                    <a:pt x="2874725" y="3022417"/>
                  </a:lnTo>
                  <a:lnTo>
                    <a:pt x="2899924" y="3066738"/>
                  </a:lnTo>
                  <a:lnTo>
                    <a:pt x="2925164" y="3110989"/>
                  </a:lnTo>
                  <a:lnTo>
                    <a:pt x="2950448" y="3155158"/>
                  </a:lnTo>
                  <a:lnTo>
                    <a:pt x="2975784" y="3199238"/>
                  </a:lnTo>
                  <a:lnTo>
                    <a:pt x="3001176" y="3243216"/>
                  </a:lnTo>
                  <a:lnTo>
                    <a:pt x="3026631" y="3287083"/>
                  </a:lnTo>
                  <a:lnTo>
                    <a:pt x="3052154" y="3330830"/>
                  </a:lnTo>
                  <a:lnTo>
                    <a:pt x="3077750" y="3374445"/>
                  </a:lnTo>
                  <a:lnTo>
                    <a:pt x="3103427" y="3417919"/>
                  </a:lnTo>
                  <a:lnTo>
                    <a:pt x="3129188" y="3461243"/>
                  </a:lnTo>
                  <a:lnTo>
                    <a:pt x="3155040" y="3504404"/>
                  </a:lnTo>
                  <a:lnTo>
                    <a:pt x="3180989" y="3547395"/>
                  </a:lnTo>
                  <a:lnTo>
                    <a:pt x="3207040" y="3590204"/>
                  </a:lnTo>
                  <a:lnTo>
                    <a:pt x="3233198" y="3632821"/>
                  </a:lnTo>
                  <a:lnTo>
                    <a:pt x="3259470" y="3675237"/>
                  </a:lnTo>
                  <a:lnTo>
                    <a:pt x="3285862" y="3717442"/>
                  </a:lnTo>
                  <a:lnTo>
                    <a:pt x="3312378" y="3759424"/>
                  </a:lnTo>
                  <a:lnTo>
                    <a:pt x="3339025" y="3801175"/>
                  </a:lnTo>
                  <a:lnTo>
                    <a:pt x="3365808" y="3842683"/>
                  </a:lnTo>
                  <a:lnTo>
                    <a:pt x="3392733" y="3883940"/>
                  </a:lnTo>
                  <a:lnTo>
                    <a:pt x="3419806" y="3924935"/>
                  </a:lnTo>
                  <a:lnTo>
                    <a:pt x="3447032" y="3965657"/>
                  </a:lnTo>
                  <a:lnTo>
                    <a:pt x="3474417" y="4006097"/>
                  </a:lnTo>
                  <a:lnTo>
                    <a:pt x="3501966" y="4046245"/>
                  </a:lnTo>
                  <a:lnTo>
                    <a:pt x="3529686" y="4086091"/>
                  </a:lnTo>
                  <a:lnTo>
                    <a:pt x="3557581" y="4125624"/>
                  </a:lnTo>
                  <a:lnTo>
                    <a:pt x="3585659" y="4164834"/>
                  </a:lnTo>
                  <a:lnTo>
                    <a:pt x="3613924" y="4203712"/>
                  </a:lnTo>
                  <a:lnTo>
                    <a:pt x="3642381" y="4242247"/>
                  </a:lnTo>
                  <a:lnTo>
                    <a:pt x="3671038" y="4280429"/>
                  </a:lnTo>
                  <a:lnTo>
                    <a:pt x="3699898" y="4318249"/>
                  </a:lnTo>
                  <a:lnTo>
                    <a:pt x="3728969" y="4355695"/>
                  </a:lnTo>
                  <a:lnTo>
                    <a:pt x="3758256" y="4392759"/>
                  </a:lnTo>
                  <a:lnTo>
                    <a:pt x="3787763" y="4429429"/>
                  </a:lnTo>
                  <a:lnTo>
                    <a:pt x="3817498" y="4465696"/>
                  </a:lnTo>
                  <a:lnTo>
                    <a:pt x="3847466" y="4501550"/>
                  </a:lnTo>
                  <a:lnTo>
                    <a:pt x="3877672" y="4536980"/>
                  </a:lnTo>
                  <a:lnTo>
                    <a:pt x="3908122" y="4571977"/>
                  </a:lnTo>
                  <a:lnTo>
                    <a:pt x="3938822" y="4606530"/>
                  </a:lnTo>
                  <a:lnTo>
                    <a:pt x="3969778" y="4640630"/>
                  </a:lnTo>
                  <a:lnTo>
                    <a:pt x="4000994" y="4674266"/>
                  </a:lnTo>
                  <a:lnTo>
                    <a:pt x="4032478" y="4707429"/>
                  </a:lnTo>
                  <a:lnTo>
                    <a:pt x="4064233" y="4740107"/>
                  </a:lnTo>
                  <a:lnTo>
                    <a:pt x="4096267" y="4772292"/>
                  </a:lnTo>
                  <a:lnTo>
                    <a:pt x="4128585" y="4803972"/>
                  </a:lnTo>
                  <a:lnTo>
                    <a:pt x="4161192" y="4835139"/>
                  </a:lnTo>
                  <a:lnTo>
                    <a:pt x="4194095" y="4865781"/>
                  </a:lnTo>
                  <a:lnTo>
                    <a:pt x="4227298" y="4895889"/>
                  </a:lnTo>
                  <a:lnTo>
                    <a:pt x="4260808" y="4925453"/>
                  </a:lnTo>
                  <a:lnTo>
                    <a:pt x="4294630" y="4954462"/>
                  </a:lnTo>
                  <a:lnTo>
                    <a:pt x="4328770" y="4982907"/>
                  </a:lnTo>
                  <a:lnTo>
                    <a:pt x="4363234" y="5010777"/>
                  </a:lnTo>
                  <a:lnTo>
                    <a:pt x="4398027" y="5038063"/>
                  </a:lnTo>
                  <a:lnTo>
                    <a:pt x="4433154" y="5064754"/>
                  </a:lnTo>
                  <a:lnTo>
                    <a:pt x="4468623" y="5090840"/>
                  </a:lnTo>
                  <a:lnTo>
                    <a:pt x="4504437" y="5116311"/>
                  </a:lnTo>
                  <a:lnTo>
                    <a:pt x="4540604" y="5141157"/>
                  </a:lnTo>
                  <a:lnTo>
                    <a:pt x="4577128" y="5165368"/>
                  </a:lnTo>
                  <a:lnTo>
                    <a:pt x="4614015" y="5188934"/>
                  </a:lnTo>
                  <a:lnTo>
                    <a:pt x="4651272" y="5211845"/>
                  </a:lnTo>
                  <a:lnTo>
                    <a:pt x="4688903" y="5234091"/>
                  </a:lnTo>
                  <a:lnTo>
                    <a:pt x="4726914" y="5255661"/>
                  </a:lnTo>
                  <a:lnTo>
                    <a:pt x="4765312" y="5276545"/>
                  </a:lnTo>
                  <a:lnTo>
                    <a:pt x="4804101" y="5296734"/>
                  </a:lnTo>
                  <a:lnTo>
                    <a:pt x="4843287" y="5316218"/>
                  </a:lnTo>
                  <a:lnTo>
                    <a:pt x="4882877" y="5334986"/>
                  </a:lnTo>
                  <a:lnTo>
                    <a:pt x="4922875" y="5353028"/>
                  </a:lnTo>
                  <a:lnTo>
                    <a:pt x="4963287" y="5370334"/>
                  </a:lnTo>
                  <a:lnTo>
                    <a:pt x="5004120" y="5386894"/>
                  </a:lnTo>
                  <a:lnTo>
                    <a:pt x="5045379" y="5402698"/>
                  </a:lnTo>
                  <a:lnTo>
                    <a:pt x="5087068" y="5417736"/>
                  </a:lnTo>
                  <a:lnTo>
                    <a:pt x="5129195" y="5431998"/>
                  </a:lnTo>
                  <a:lnTo>
                    <a:pt x="5171765" y="5445474"/>
                  </a:lnTo>
                  <a:lnTo>
                    <a:pt x="5176439" y="5446851"/>
                  </a:lnTo>
                </a:path>
              </a:pathLst>
            </a:custGeom>
            <a:ln w="25000">
              <a:solidFill>
                <a:srgbClr val="332C2C"/>
              </a:solidFill>
            </a:ln>
          </p:spPr>
          <p:txBody>
            <a:bodyPr wrap="square" lIns="0" tIns="0" rIns="0" bIns="0" rtlCol="0"/>
            <a:lstStyle/>
            <a:p>
              <a:endParaRPr/>
            </a:p>
          </p:txBody>
        </p:sp>
        <p:pic>
          <p:nvPicPr>
            <p:cNvPr id="4" name="object 4"/>
            <p:cNvPicPr/>
            <p:nvPr/>
          </p:nvPicPr>
          <p:blipFill>
            <a:blip r:embed="rId2" cstate="print"/>
            <a:stretch>
              <a:fillRect/>
            </a:stretch>
          </p:blipFill>
          <p:spPr>
            <a:xfrm>
              <a:off x="0" y="3902"/>
              <a:ext cx="7993176" cy="10277475"/>
            </a:xfrm>
            <a:prstGeom prst="rect">
              <a:avLst/>
            </a:prstGeom>
          </p:spPr>
        </p:pic>
        <p:sp>
          <p:nvSpPr>
            <p:cNvPr id="5" name="object 5"/>
            <p:cNvSpPr/>
            <p:nvPr/>
          </p:nvSpPr>
          <p:spPr>
            <a:xfrm>
              <a:off x="1054" y="548843"/>
              <a:ext cx="18287365" cy="9251950"/>
            </a:xfrm>
            <a:custGeom>
              <a:avLst/>
              <a:gdLst/>
              <a:ahLst/>
              <a:cxnLst/>
              <a:rect l="l" t="t" r="r" b="b"/>
              <a:pathLst>
                <a:path w="18287365" h="9251950">
                  <a:moveTo>
                    <a:pt x="18286934" y="9203842"/>
                  </a:moveTo>
                  <a:lnTo>
                    <a:pt x="304" y="9203842"/>
                  </a:lnTo>
                  <a:lnTo>
                    <a:pt x="304" y="9251467"/>
                  </a:lnTo>
                  <a:lnTo>
                    <a:pt x="18286934" y="9251467"/>
                  </a:lnTo>
                  <a:lnTo>
                    <a:pt x="18286934" y="9203842"/>
                  </a:lnTo>
                  <a:close/>
                </a:path>
                <a:path w="18287365" h="9251950">
                  <a:moveTo>
                    <a:pt x="18286934" y="0"/>
                  </a:moveTo>
                  <a:lnTo>
                    <a:pt x="0" y="0"/>
                  </a:lnTo>
                  <a:lnTo>
                    <a:pt x="0" y="47625"/>
                  </a:lnTo>
                  <a:lnTo>
                    <a:pt x="18286934" y="47625"/>
                  </a:lnTo>
                  <a:lnTo>
                    <a:pt x="18286934" y="0"/>
                  </a:lnTo>
                  <a:close/>
                </a:path>
              </a:pathLst>
            </a:custGeom>
            <a:solidFill>
              <a:srgbClr val="332C2C"/>
            </a:solidFill>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485108" rIns="0" bIns="0" rtlCol="0">
            <a:spAutoFit/>
          </a:bodyPr>
          <a:lstStyle/>
          <a:p>
            <a:pPr marL="8756650">
              <a:lnSpc>
                <a:spcPct val="100000"/>
              </a:lnSpc>
              <a:spcBef>
                <a:spcPts val="100"/>
              </a:spcBef>
            </a:pPr>
            <a:r>
              <a:rPr sz="3900" spc="95" dirty="0">
                <a:latin typeface="Times New Roman"/>
                <a:cs typeface="Times New Roman"/>
              </a:rPr>
              <a:t>Introduction</a:t>
            </a:r>
            <a:r>
              <a:rPr sz="3900" spc="-190" dirty="0">
                <a:latin typeface="Times New Roman"/>
                <a:cs typeface="Times New Roman"/>
              </a:rPr>
              <a:t> </a:t>
            </a:r>
            <a:r>
              <a:rPr sz="3900" spc="90" dirty="0">
                <a:latin typeface="Times New Roman"/>
                <a:cs typeface="Times New Roman"/>
              </a:rPr>
              <a:t>to</a:t>
            </a:r>
            <a:r>
              <a:rPr sz="3900" spc="-190" dirty="0">
                <a:latin typeface="Times New Roman"/>
                <a:cs typeface="Times New Roman"/>
              </a:rPr>
              <a:t> </a:t>
            </a:r>
            <a:r>
              <a:rPr sz="3900" dirty="0">
                <a:latin typeface="Times New Roman"/>
                <a:cs typeface="Times New Roman"/>
              </a:rPr>
              <a:t>Library</a:t>
            </a:r>
            <a:r>
              <a:rPr sz="3900" spc="-190" dirty="0">
                <a:latin typeface="Times New Roman"/>
                <a:cs typeface="Times New Roman"/>
              </a:rPr>
              <a:t> </a:t>
            </a:r>
            <a:r>
              <a:rPr sz="3900" spc="-10" dirty="0">
                <a:latin typeface="Times New Roman"/>
                <a:cs typeface="Times New Roman"/>
              </a:rPr>
              <a:t>Management</a:t>
            </a:r>
            <a:endParaRPr sz="3900">
              <a:latin typeface="Times New Roman"/>
              <a:cs typeface="Times New Roman"/>
            </a:endParaRPr>
          </a:p>
        </p:txBody>
      </p:sp>
      <p:pic>
        <p:nvPicPr>
          <p:cNvPr id="7" name="object 7"/>
          <p:cNvPicPr/>
          <p:nvPr/>
        </p:nvPicPr>
        <p:blipFill>
          <a:blip r:embed="rId3" cstate="print"/>
          <a:stretch>
            <a:fillRect/>
          </a:stretch>
        </p:blipFill>
        <p:spPr>
          <a:xfrm>
            <a:off x="9646056" y="3937215"/>
            <a:ext cx="5603976" cy="343801"/>
          </a:xfrm>
          <a:prstGeom prst="rect">
            <a:avLst/>
          </a:prstGeom>
        </p:spPr>
      </p:pic>
      <p:pic>
        <p:nvPicPr>
          <p:cNvPr id="8" name="object 8"/>
          <p:cNvPicPr/>
          <p:nvPr/>
        </p:nvPicPr>
        <p:blipFill>
          <a:blip r:embed="rId4" cstate="print"/>
          <a:stretch>
            <a:fillRect/>
          </a:stretch>
        </p:blipFill>
        <p:spPr>
          <a:xfrm>
            <a:off x="9646056" y="4784940"/>
            <a:ext cx="6406870" cy="343801"/>
          </a:xfrm>
          <a:prstGeom prst="rect">
            <a:avLst/>
          </a:prstGeom>
        </p:spPr>
      </p:pic>
      <p:sp>
        <p:nvSpPr>
          <p:cNvPr id="9" name="object 9"/>
          <p:cNvSpPr txBox="1"/>
          <p:nvPr/>
        </p:nvSpPr>
        <p:spPr>
          <a:xfrm>
            <a:off x="9617303" y="3420110"/>
            <a:ext cx="7359650" cy="3427095"/>
          </a:xfrm>
          <a:prstGeom prst="rect">
            <a:avLst/>
          </a:prstGeom>
        </p:spPr>
        <p:txBody>
          <a:bodyPr vert="horz" wrap="square" lIns="0" tIns="13335" rIns="0" bIns="0" rtlCol="0">
            <a:spAutoFit/>
          </a:bodyPr>
          <a:lstStyle/>
          <a:p>
            <a:pPr marL="12700">
              <a:lnSpc>
                <a:spcPct val="100000"/>
              </a:lnSpc>
              <a:spcBef>
                <a:spcPts val="105"/>
              </a:spcBef>
            </a:pPr>
            <a:r>
              <a:rPr sz="2750" spc="-120" dirty="0">
                <a:solidFill>
                  <a:srgbClr val="332C2C"/>
                </a:solidFill>
                <a:latin typeface="Verdana"/>
                <a:cs typeface="Verdana"/>
              </a:rPr>
              <a:t>In</a:t>
            </a:r>
            <a:r>
              <a:rPr sz="2750" spc="-200" dirty="0">
                <a:solidFill>
                  <a:srgbClr val="332C2C"/>
                </a:solidFill>
                <a:latin typeface="Verdana"/>
                <a:cs typeface="Verdana"/>
              </a:rPr>
              <a:t> </a:t>
            </a:r>
            <a:r>
              <a:rPr sz="2750" dirty="0">
                <a:solidFill>
                  <a:srgbClr val="332C2C"/>
                </a:solidFill>
                <a:latin typeface="Verdana"/>
                <a:cs typeface="Verdana"/>
              </a:rPr>
              <a:t>this</a:t>
            </a:r>
            <a:r>
              <a:rPr sz="2750" spc="-200" dirty="0">
                <a:solidFill>
                  <a:srgbClr val="332C2C"/>
                </a:solidFill>
                <a:latin typeface="Verdana"/>
                <a:cs typeface="Verdana"/>
              </a:rPr>
              <a:t> </a:t>
            </a:r>
            <a:r>
              <a:rPr sz="2750" spc="-25" dirty="0">
                <a:solidFill>
                  <a:srgbClr val="332C2C"/>
                </a:solidFill>
                <a:latin typeface="Verdana"/>
                <a:cs typeface="Verdana"/>
              </a:rPr>
              <a:t>presentation,</a:t>
            </a:r>
            <a:r>
              <a:rPr sz="2750" spc="-200" dirty="0">
                <a:solidFill>
                  <a:srgbClr val="332C2C"/>
                </a:solidFill>
                <a:latin typeface="Verdana"/>
                <a:cs typeface="Verdana"/>
              </a:rPr>
              <a:t> </a:t>
            </a:r>
            <a:r>
              <a:rPr sz="2750" spc="60" dirty="0">
                <a:solidFill>
                  <a:srgbClr val="332C2C"/>
                </a:solidFill>
                <a:latin typeface="Verdana"/>
                <a:cs typeface="Verdana"/>
              </a:rPr>
              <a:t>we</a:t>
            </a:r>
            <a:r>
              <a:rPr sz="2750" spc="-200" dirty="0">
                <a:solidFill>
                  <a:srgbClr val="332C2C"/>
                </a:solidFill>
                <a:latin typeface="Verdana"/>
                <a:cs typeface="Verdana"/>
              </a:rPr>
              <a:t> </a:t>
            </a:r>
            <a:r>
              <a:rPr sz="2750" dirty="0">
                <a:solidFill>
                  <a:srgbClr val="332C2C"/>
                </a:solidFill>
                <a:latin typeface="Verdana"/>
                <a:cs typeface="Verdana"/>
              </a:rPr>
              <a:t>will</a:t>
            </a:r>
            <a:r>
              <a:rPr sz="2750" spc="-200" dirty="0">
                <a:solidFill>
                  <a:srgbClr val="332C2C"/>
                </a:solidFill>
                <a:latin typeface="Verdana"/>
                <a:cs typeface="Verdana"/>
              </a:rPr>
              <a:t> </a:t>
            </a:r>
            <a:r>
              <a:rPr sz="2750" spc="-10" dirty="0">
                <a:solidFill>
                  <a:srgbClr val="332C2C"/>
                </a:solidFill>
                <a:latin typeface="Verdana"/>
                <a:cs typeface="Verdana"/>
              </a:rPr>
              <a:t>explore</a:t>
            </a:r>
            <a:endParaRPr sz="2750">
              <a:latin typeface="Verdana"/>
              <a:cs typeface="Verdana"/>
            </a:endParaRPr>
          </a:p>
          <a:p>
            <a:pPr marL="12700" marR="187325" indent="5706110">
              <a:lnSpc>
                <a:spcPct val="100000"/>
              </a:lnSpc>
              <a:spcBef>
                <a:spcPts val="75"/>
              </a:spcBef>
            </a:pPr>
            <a:r>
              <a:rPr sz="2750" spc="55" dirty="0">
                <a:solidFill>
                  <a:srgbClr val="332C2C"/>
                </a:solidFill>
                <a:latin typeface="Verdana"/>
                <a:cs typeface="Verdana"/>
              </a:rPr>
              <a:t>through </a:t>
            </a:r>
            <a:r>
              <a:rPr sz="2750" dirty="0">
                <a:solidFill>
                  <a:srgbClr val="332C2C"/>
                </a:solidFill>
                <a:latin typeface="Verdana"/>
                <a:cs typeface="Verdana"/>
              </a:rPr>
              <a:t>the</a:t>
            </a:r>
            <a:r>
              <a:rPr sz="2750" spc="-185" dirty="0">
                <a:solidFill>
                  <a:srgbClr val="332C2C"/>
                </a:solidFill>
                <a:latin typeface="Verdana"/>
                <a:cs typeface="Verdana"/>
              </a:rPr>
              <a:t> </a:t>
            </a:r>
            <a:r>
              <a:rPr sz="2750" spc="45" dirty="0">
                <a:solidFill>
                  <a:srgbClr val="332C2C"/>
                </a:solidFill>
                <a:latin typeface="Verdana"/>
                <a:cs typeface="Verdana"/>
              </a:rPr>
              <a:t>development</a:t>
            </a:r>
            <a:r>
              <a:rPr sz="2750" spc="-180" dirty="0">
                <a:solidFill>
                  <a:srgbClr val="332C2C"/>
                </a:solidFill>
                <a:latin typeface="Verdana"/>
                <a:cs typeface="Verdana"/>
              </a:rPr>
              <a:t> </a:t>
            </a:r>
            <a:r>
              <a:rPr sz="2750" dirty="0">
                <a:solidFill>
                  <a:srgbClr val="332C2C"/>
                </a:solidFill>
                <a:latin typeface="Verdana"/>
                <a:cs typeface="Verdana"/>
              </a:rPr>
              <a:t>of</a:t>
            </a:r>
            <a:r>
              <a:rPr sz="2750" spc="-180" dirty="0">
                <a:solidFill>
                  <a:srgbClr val="332C2C"/>
                </a:solidFill>
                <a:latin typeface="Verdana"/>
                <a:cs typeface="Verdana"/>
              </a:rPr>
              <a:t> </a:t>
            </a:r>
            <a:r>
              <a:rPr sz="2750" spc="-40" dirty="0">
                <a:solidFill>
                  <a:srgbClr val="332C2C"/>
                </a:solidFill>
                <a:latin typeface="Verdana"/>
                <a:cs typeface="Verdana"/>
              </a:rPr>
              <a:t>a</a:t>
            </a:r>
            <a:r>
              <a:rPr sz="2750" spc="-180" dirty="0">
                <a:solidFill>
                  <a:srgbClr val="332C2C"/>
                </a:solidFill>
                <a:latin typeface="Verdana"/>
                <a:cs typeface="Verdana"/>
              </a:rPr>
              <a:t> </a:t>
            </a:r>
            <a:r>
              <a:rPr sz="2750" spc="-40" dirty="0">
                <a:solidFill>
                  <a:srgbClr val="332C2C"/>
                </a:solidFill>
                <a:latin typeface="Verdana"/>
                <a:cs typeface="Verdana"/>
              </a:rPr>
              <a:t>system</a:t>
            </a:r>
            <a:r>
              <a:rPr sz="2750" spc="-180" dirty="0">
                <a:solidFill>
                  <a:srgbClr val="332C2C"/>
                </a:solidFill>
                <a:latin typeface="Verdana"/>
                <a:cs typeface="Verdana"/>
              </a:rPr>
              <a:t> </a:t>
            </a:r>
            <a:r>
              <a:rPr sz="2750" dirty="0">
                <a:solidFill>
                  <a:srgbClr val="332C2C"/>
                </a:solidFill>
                <a:latin typeface="Verdana"/>
                <a:cs typeface="Verdana"/>
              </a:rPr>
              <a:t>based</a:t>
            </a:r>
            <a:r>
              <a:rPr sz="2750" spc="-180" dirty="0">
                <a:solidFill>
                  <a:srgbClr val="332C2C"/>
                </a:solidFill>
                <a:latin typeface="Verdana"/>
                <a:cs typeface="Verdana"/>
              </a:rPr>
              <a:t> </a:t>
            </a:r>
            <a:r>
              <a:rPr sz="2750" spc="45" dirty="0">
                <a:solidFill>
                  <a:srgbClr val="332C2C"/>
                </a:solidFill>
                <a:latin typeface="Verdana"/>
                <a:cs typeface="Verdana"/>
              </a:rPr>
              <a:t>on</a:t>
            </a:r>
            <a:endParaRPr sz="2750">
              <a:latin typeface="Verdana"/>
              <a:cs typeface="Verdana"/>
            </a:endParaRPr>
          </a:p>
          <a:p>
            <a:pPr>
              <a:lnSpc>
                <a:spcPct val="100000"/>
              </a:lnSpc>
              <a:spcBef>
                <a:spcPts val="55"/>
              </a:spcBef>
            </a:pPr>
            <a:endParaRPr sz="2750">
              <a:latin typeface="Verdana"/>
              <a:cs typeface="Verdana"/>
            </a:endParaRPr>
          </a:p>
          <a:p>
            <a:pPr marL="12700" marR="5080">
              <a:lnSpc>
                <a:spcPct val="101499"/>
              </a:lnSpc>
            </a:pPr>
            <a:r>
              <a:rPr sz="2750" spc="-25" dirty="0">
                <a:solidFill>
                  <a:srgbClr val="332C2C"/>
                </a:solidFill>
                <a:latin typeface="Verdana"/>
                <a:cs typeface="Verdana"/>
              </a:rPr>
              <a:t>principles.</a:t>
            </a:r>
            <a:r>
              <a:rPr sz="2750" spc="-180" dirty="0">
                <a:solidFill>
                  <a:srgbClr val="332C2C"/>
                </a:solidFill>
                <a:latin typeface="Verdana"/>
                <a:cs typeface="Verdana"/>
              </a:rPr>
              <a:t> </a:t>
            </a:r>
            <a:r>
              <a:rPr sz="2750" spc="90" dirty="0">
                <a:solidFill>
                  <a:srgbClr val="332C2C"/>
                </a:solidFill>
                <a:latin typeface="Verdana"/>
                <a:cs typeface="Verdana"/>
              </a:rPr>
              <a:t>We</a:t>
            </a:r>
            <a:r>
              <a:rPr sz="2750" spc="-175" dirty="0">
                <a:solidFill>
                  <a:srgbClr val="332C2C"/>
                </a:solidFill>
                <a:latin typeface="Verdana"/>
                <a:cs typeface="Verdana"/>
              </a:rPr>
              <a:t> </a:t>
            </a:r>
            <a:r>
              <a:rPr sz="2750" dirty="0">
                <a:solidFill>
                  <a:srgbClr val="332C2C"/>
                </a:solidFill>
                <a:latin typeface="Verdana"/>
                <a:cs typeface="Verdana"/>
              </a:rPr>
              <a:t>will</a:t>
            </a:r>
            <a:r>
              <a:rPr sz="2750" spc="-180" dirty="0">
                <a:solidFill>
                  <a:srgbClr val="332C2C"/>
                </a:solidFill>
                <a:latin typeface="Verdana"/>
                <a:cs typeface="Verdana"/>
              </a:rPr>
              <a:t> </a:t>
            </a:r>
            <a:r>
              <a:rPr sz="2750" dirty="0">
                <a:solidFill>
                  <a:srgbClr val="332C2C"/>
                </a:solidFill>
                <a:latin typeface="Verdana"/>
                <a:cs typeface="Verdana"/>
              </a:rPr>
              <a:t>discuss</a:t>
            </a:r>
            <a:r>
              <a:rPr sz="2750" spc="-175" dirty="0">
                <a:solidFill>
                  <a:srgbClr val="332C2C"/>
                </a:solidFill>
                <a:latin typeface="Verdana"/>
                <a:cs typeface="Verdana"/>
              </a:rPr>
              <a:t> </a:t>
            </a:r>
            <a:r>
              <a:rPr sz="2750" dirty="0">
                <a:solidFill>
                  <a:srgbClr val="332C2C"/>
                </a:solidFill>
                <a:latin typeface="Verdana"/>
                <a:cs typeface="Verdana"/>
              </a:rPr>
              <a:t>the</a:t>
            </a:r>
            <a:r>
              <a:rPr sz="2750" spc="-180" dirty="0">
                <a:solidFill>
                  <a:srgbClr val="332C2C"/>
                </a:solidFill>
                <a:latin typeface="Verdana"/>
                <a:cs typeface="Verdana"/>
              </a:rPr>
              <a:t> </a:t>
            </a:r>
            <a:r>
              <a:rPr sz="2750" spc="45" dirty="0">
                <a:solidFill>
                  <a:srgbClr val="332C2C"/>
                </a:solidFill>
                <a:latin typeface="Verdana"/>
                <a:cs typeface="Verdana"/>
              </a:rPr>
              <a:t>importance </a:t>
            </a:r>
            <a:r>
              <a:rPr sz="2750" dirty="0">
                <a:solidFill>
                  <a:srgbClr val="332C2C"/>
                </a:solidFill>
                <a:latin typeface="Verdana"/>
                <a:cs typeface="Verdana"/>
              </a:rPr>
              <a:t>of</a:t>
            </a:r>
            <a:r>
              <a:rPr sz="2750" spc="-229" dirty="0">
                <a:solidFill>
                  <a:srgbClr val="332C2C"/>
                </a:solidFill>
                <a:latin typeface="Verdana"/>
                <a:cs typeface="Verdana"/>
              </a:rPr>
              <a:t> </a:t>
            </a:r>
            <a:r>
              <a:rPr sz="2750" spc="-20" dirty="0">
                <a:solidFill>
                  <a:srgbClr val="332C2C"/>
                </a:solidFill>
                <a:latin typeface="Verdana"/>
                <a:cs typeface="Verdana"/>
              </a:rPr>
              <a:t>effective</a:t>
            </a:r>
            <a:r>
              <a:rPr sz="2750" spc="-215" dirty="0">
                <a:solidFill>
                  <a:srgbClr val="332C2C"/>
                </a:solidFill>
                <a:latin typeface="Verdana"/>
                <a:cs typeface="Verdana"/>
              </a:rPr>
              <a:t> </a:t>
            </a:r>
            <a:r>
              <a:rPr sz="2750" spc="-50" dirty="0">
                <a:solidFill>
                  <a:srgbClr val="332C2C"/>
                </a:solidFill>
                <a:latin typeface="Verdana"/>
                <a:cs typeface="Verdana"/>
              </a:rPr>
              <a:t>library</a:t>
            </a:r>
            <a:r>
              <a:rPr sz="2750" spc="-215" dirty="0">
                <a:solidFill>
                  <a:srgbClr val="332C2C"/>
                </a:solidFill>
                <a:latin typeface="Verdana"/>
                <a:cs typeface="Verdana"/>
              </a:rPr>
              <a:t> </a:t>
            </a:r>
            <a:r>
              <a:rPr sz="2750" spc="80" dirty="0">
                <a:solidFill>
                  <a:srgbClr val="332C2C"/>
                </a:solidFill>
                <a:latin typeface="Verdana"/>
                <a:cs typeface="Verdana"/>
              </a:rPr>
              <a:t>management</a:t>
            </a:r>
            <a:r>
              <a:rPr sz="2750" spc="-215" dirty="0">
                <a:solidFill>
                  <a:srgbClr val="332C2C"/>
                </a:solidFill>
                <a:latin typeface="Verdana"/>
                <a:cs typeface="Verdana"/>
              </a:rPr>
              <a:t> </a:t>
            </a:r>
            <a:r>
              <a:rPr sz="2750" spc="75" dirty="0">
                <a:solidFill>
                  <a:srgbClr val="332C2C"/>
                </a:solidFill>
                <a:latin typeface="Verdana"/>
                <a:cs typeface="Verdana"/>
              </a:rPr>
              <a:t>and</a:t>
            </a:r>
            <a:r>
              <a:rPr sz="2750" spc="-215" dirty="0">
                <a:solidFill>
                  <a:srgbClr val="332C2C"/>
                </a:solidFill>
                <a:latin typeface="Verdana"/>
                <a:cs typeface="Verdana"/>
              </a:rPr>
              <a:t> </a:t>
            </a:r>
            <a:r>
              <a:rPr sz="2750" spc="65" dirty="0">
                <a:solidFill>
                  <a:srgbClr val="332C2C"/>
                </a:solidFill>
                <a:latin typeface="Verdana"/>
                <a:cs typeface="Verdana"/>
              </a:rPr>
              <a:t>how </a:t>
            </a:r>
            <a:r>
              <a:rPr sz="2750" spc="185" dirty="0">
                <a:solidFill>
                  <a:srgbClr val="332C2C"/>
                </a:solidFill>
                <a:latin typeface="Verdana"/>
                <a:cs typeface="Verdana"/>
              </a:rPr>
              <a:t>OOP</a:t>
            </a:r>
            <a:r>
              <a:rPr sz="2750" spc="-235" dirty="0">
                <a:solidFill>
                  <a:srgbClr val="332C2C"/>
                </a:solidFill>
                <a:latin typeface="Verdana"/>
                <a:cs typeface="Verdana"/>
              </a:rPr>
              <a:t> </a:t>
            </a:r>
            <a:r>
              <a:rPr sz="2750" spc="55" dirty="0">
                <a:solidFill>
                  <a:srgbClr val="332C2C"/>
                </a:solidFill>
                <a:latin typeface="Verdana"/>
                <a:cs typeface="Verdana"/>
              </a:rPr>
              <a:t>can</a:t>
            </a:r>
            <a:r>
              <a:rPr sz="2750" spc="-229" dirty="0">
                <a:solidFill>
                  <a:srgbClr val="332C2C"/>
                </a:solidFill>
                <a:latin typeface="Verdana"/>
                <a:cs typeface="Verdana"/>
              </a:rPr>
              <a:t> </a:t>
            </a:r>
            <a:r>
              <a:rPr sz="2750" spc="55" dirty="0">
                <a:solidFill>
                  <a:srgbClr val="332C2C"/>
                </a:solidFill>
                <a:latin typeface="Verdana"/>
                <a:cs typeface="Verdana"/>
              </a:rPr>
              <a:t>enhance</a:t>
            </a:r>
            <a:r>
              <a:rPr sz="2750" spc="-229" dirty="0">
                <a:solidFill>
                  <a:srgbClr val="332C2C"/>
                </a:solidFill>
                <a:latin typeface="Verdana"/>
                <a:cs typeface="Verdana"/>
              </a:rPr>
              <a:t> </a:t>
            </a:r>
            <a:r>
              <a:rPr sz="2750" dirty="0">
                <a:solidFill>
                  <a:srgbClr val="332C2C"/>
                </a:solidFill>
                <a:latin typeface="Verdana"/>
                <a:cs typeface="Verdana"/>
              </a:rPr>
              <a:t>efﬁciency</a:t>
            </a:r>
            <a:r>
              <a:rPr sz="2750" spc="-229" dirty="0">
                <a:solidFill>
                  <a:srgbClr val="332C2C"/>
                </a:solidFill>
                <a:latin typeface="Verdana"/>
                <a:cs typeface="Verdana"/>
              </a:rPr>
              <a:t> </a:t>
            </a:r>
            <a:r>
              <a:rPr sz="2750" spc="75" dirty="0">
                <a:solidFill>
                  <a:srgbClr val="332C2C"/>
                </a:solidFill>
                <a:latin typeface="Verdana"/>
                <a:cs typeface="Verdana"/>
              </a:rPr>
              <a:t>and</a:t>
            </a:r>
            <a:r>
              <a:rPr sz="2750" spc="-229" dirty="0">
                <a:solidFill>
                  <a:srgbClr val="332C2C"/>
                </a:solidFill>
                <a:latin typeface="Verdana"/>
                <a:cs typeface="Verdana"/>
              </a:rPr>
              <a:t> </a:t>
            </a:r>
            <a:r>
              <a:rPr sz="2750" spc="-20" dirty="0">
                <a:solidFill>
                  <a:srgbClr val="332C2C"/>
                </a:solidFill>
                <a:latin typeface="Verdana"/>
                <a:cs typeface="Verdana"/>
              </a:rPr>
              <a:t>user </a:t>
            </a:r>
            <a:r>
              <a:rPr sz="2750" spc="-10" dirty="0">
                <a:solidFill>
                  <a:srgbClr val="332C2C"/>
                </a:solidFill>
                <a:latin typeface="Verdana"/>
                <a:cs typeface="Verdana"/>
              </a:rPr>
              <a:t>experience.</a:t>
            </a:r>
            <a:endParaRPr sz="2750">
              <a:latin typeface="Verdana"/>
              <a:cs typeface="Verdan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16F6DA-C0D0-E3A0-108F-A8BA6274389B}"/>
              </a:ext>
            </a:extLst>
          </p:cNvPr>
          <p:cNvSpPr txBox="1"/>
          <p:nvPr/>
        </p:nvSpPr>
        <p:spPr>
          <a:xfrm>
            <a:off x="5797550" y="577850"/>
            <a:ext cx="5823531" cy="838691"/>
          </a:xfrm>
          <a:prstGeom prst="rect">
            <a:avLst/>
          </a:prstGeom>
          <a:noFill/>
        </p:spPr>
        <p:txBody>
          <a:bodyPr wrap="square" rtlCol="0">
            <a:spAutoFit/>
          </a:bodyPr>
          <a:lstStyle/>
          <a:p>
            <a:r>
              <a:rPr lang="en-US" sz="4850" dirty="0">
                <a:latin typeface="Cambria" panose="02040503050406030204" pitchFamily="18" charset="0"/>
                <a:ea typeface="Cambria" panose="02040503050406030204" pitchFamily="18" charset="0"/>
              </a:rPr>
              <a:t>Project objectives</a:t>
            </a:r>
          </a:p>
        </p:txBody>
      </p:sp>
      <p:sp>
        <p:nvSpPr>
          <p:cNvPr id="3" name="TextBox 2">
            <a:extLst>
              <a:ext uri="{FF2B5EF4-FFF2-40B4-BE49-F238E27FC236}">
                <a16:creationId xmlns:a16="http://schemas.microsoft.com/office/drawing/2014/main" id="{9546C32E-8109-66D6-84A4-54B90F329E36}"/>
              </a:ext>
            </a:extLst>
          </p:cNvPr>
          <p:cNvSpPr txBox="1"/>
          <p:nvPr/>
        </p:nvSpPr>
        <p:spPr>
          <a:xfrm>
            <a:off x="1546515" y="2101850"/>
            <a:ext cx="14325600" cy="7271221"/>
          </a:xfrm>
          <a:prstGeom prst="rect">
            <a:avLst/>
          </a:prstGeom>
          <a:noFill/>
        </p:spPr>
        <p:txBody>
          <a:bodyPr wrap="square" rtlCol="0">
            <a:spAutoFit/>
          </a:bodyPr>
          <a:lstStyle/>
          <a:p>
            <a:r>
              <a:rPr lang="en-US" sz="2750" b="1" dirty="0"/>
              <a:t>System Design and Architecture</a:t>
            </a:r>
          </a:p>
          <a:p>
            <a:endParaRPr lang="en-US" sz="2750" b="1" dirty="0"/>
          </a:p>
          <a:p>
            <a:pPr>
              <a:buFont typeface="Arial" panose="020B0604020202020204" pitchFamily="34" charset="0"/>
              <a:buChar char="•"/>
            </a:pPr>
            <a:r>
              <a:rPr lang="en-US" sz="2750" b="1" dirty="0"/>
              <a:t>Design a Modular System:</a:t>
            </a:r>
            <a:r>
              <a:rPr lang="en-US" sz="2750" dirty="0"/>
              <a:t> Develop a modular architecture using OOP principles to ensure the system is scalable and maintainable. This includes defining clear class structures for different entities like books, members, and transactions.</a:t>
            </a:r>
          </a:p>
          <a:p>
            <a:r>
              <a:rPr lang="en-US" sz="2750" b="1" dirty="0"/>
              <a:t>Core Functionality Development</a:t>
            </a:r>
          </a:p>
          <a:p>
            <a:endParaRPr lang="en-US" sz="2750" b="1" dirty="0"/>
          </a:p>
          <a:p>
            <a:pPr>
              <a:buFont typeface="Arial" panose="020B0604020202020204" pitchFamily="34" charset="0"/>
              <a:buChar char="•"/>
            </a:pPr>
            <a:r>
              <a:rPr lang="en-US" sz="2750" b="1" dirty="0"/>
              <a:t>Book Management:</a:t>
            </a:r>
            <a:endParaRPr lang="en-US" sz="2750" dirty="0"/>
          </a:p>
          <a:p>
            <a:pPr marL="742950" lvl="1" indent="-285750">
              <a:buFont typeface="Arial" panose="020B0604020202020204" pitchFamily="34" charset="0"/>
              <a:buChar char="•"/>
            </a:pPr>
            <a:r>
              <a:rPr lang="en-US" sz="2750" b="1" dirty="0"/>
              <a:t>Add/Remove Books:</a:t>
            </a:r>
            <a:r>
              <a:rPr lang="en-US" sz="2750" dirty="0"/>
              <a:t> Implement functionality to add new books to the library and remove outdated or lost books.</a:t>
            </a:r>
          </a:p>
          <a:p>
            <a:r>
              <a:rPr lang="en-US" sz="2750" b="1" dirty="0"/>
              <a:t>User Interface and Experience</a:t>
            </a:r>
          </a:p>
          <a:p>
            <a:endParaRPr lang="en-US" sz="2750" b="1" dirty="0"/>
          </a:p>
          <a:p>
            <a:pPr>
              <a:buFont typeface="Arial" panose="020B0604020202020204" pitchFamily="34" charset="0"/>
              <a:buChar char="•"/>
            </a:pPr>
            <a:r>
              <a:rPr lang="en-US" sz="2750" b="1" dirty="0"/>
              <a:t>Develop User-Friendly Interfaces:</a:t>
            </a:r>
            <a:r>
              <a:rPr lang="en-US" sz="2750" dirty="0"/>
              <a:t> Create intuitive interfaces for both library staff and members, ensuring ease of use and accessibility.</a:t>
            </a:r>
          </a:p>
          <a:p>
            <a:pPr>
              <a:buFont typeface="Arial" panose="020B0604020202020204" pitchFamily="34" charset="0"/>
              <a:buChar char="•"/>
            </a:pPr>
            <a:endParaRPr lang="en-US" sz="2750"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p:spTree>
    <p:extLst>
      <p:ext uri="{BB962C8B-B14F-4D97-AF65-F5344CB8AC3E}">
        <p14:creationId xmlns:p14="http://schemas.microsoft.com/office/powerpoint/2010/main" val="2821019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3961976"/>
            <a:ext cx="18300700" cy="6337935"/>
            <a:chOff x="0" y="3961976"/>
            <a:chExt cx="18300700" cy="6337935"/>
          </a:xfrm>
        </p:grpSpPr>
        <p:pic>
          <p:nvPicPr>
            <p:cNvPr id="3" name="object 3"/>
            <p:cNvPicPr/>
            <p:nvPr/>
          </p:nvPicPr>
          <p:blipFill>
            <a:blip r:embed="rId2" cstate="print"/>
            <a:stretch>
              <a:fillRect/>
            </a:stretch>
          </p:blipFill>
          <p:spPr>
            <a:xfrm>
              <a:off x="0" y="3961976"/>
              <a:ext cx="18288000" cy="6324600"/>
            </a:xfrm>
            <a:prstGeom prst="rect">
              <a:avLst/>
            </a:prstGeom>
          </p:spPr>
        </p:pic>
        <p:sp>
          <p:nvSpPr>
            <p:cNvPr id="4" name="object 4"/>
            <p:cNvSpPr/>
            <p:nvPr/>
          </p:nvSpPr>
          <p:spPr>
            <a:xfrm>
              <a:off x="13609304" y="6216619"/>
              <a:ext cx="4679315" cy="4070985"/>
            </a:xfrm>
            <a:custGeom>
              <a:avLst/>
              <a:gdLst/>
              <a:ahLst/>
              <a:cxnLst/>
              <a:rect l="l" t="t" r="r" b="b"/>
              <a:pathLst>
                <a:path w="4679315" h="4070984">
                  <a:moveTo>
                    <a:pt x="0" y="4070378"/>
                  </a:moveTo>
                  <a:lnTo>
                    <a:pt x="49346" y="4043276"/>
                  </a:lnTo>
                  <a:lnTo>
                    <a:pt x="88924" y="4020525"/>
                  </a:lnTo>
                  <a:lnTo>
                    <a:pt x="128075" y="3997173"/>
                  </a:lnTo>
                  <a:lnTo>
                    <a:pt x="166808" y="3973231"/>
                  </a:lnTo>
                  <a:lnTo>
                    <a:pt x="205131" y="3948709"/>
                  </a:lnTo>
                  <a:lnTo>
                    <a:pt x="243050" y="3923620"/>
                  </a:lnTo>
                  <a:lnTo>
                    <a:pt x="280576" y="3897974"/>
                  </a:lnTo>
                  <a:lnTo>
                    <a:pt x="317714" y="3871782"/>
                  </a:lnTo>
                  <a:lnTo>
                    <a:pt x="354474" y="3845056"/>
                  </a:lnTo>
                  <a:lnTo>
                    <a:pt x="390862" y="3817806"/>
                  </a:lnTo>
                  <a:lnTo>
                    <a:pt x="426888" y="3790043"/>
                  </a:lnTo>
                  <a:lnTo>
                    <a:pt x="462558" y="3761780"/>
                  </a:lnTo>
                  <a:lnTo>
                    <a:pt x="497880" y="3733027"/>
                  </a:lnTo>
                  <a:lnTo>
                    <a:pt x="532864" y="3703794"/>
                  </a:lnTo>
                  <a:lnTo>
                    <a:pt x="567516" y="3674094"/>
                  </a:lnTo>
                  <a:lnTo>
                    <a:pt x="601844" y="3643938"/>
                  </a:lnTo>
                  <a:lnTo>
                    <a:pt x="635856" y="3613336"/>
                  </a:lnTo>
                  <a:lnTo>
                    <a:pt x="669560" y="3582299"/>
                  </a:lnTo>
                  <a:lnTo>
                    <a:pt x="702965" y="3550840"/>
                  </a:lnTo>
                  <a:lnTo>
                    <a:pt x="736077" y="3518968"/>
                  </a:lnTo>
                  <a:lnTo>
                    <a:pt x="768905" y="3486696"/>
                  </a:lnTo>
                  <a:lnTo>
                    <a:pt x="801457" y="3454033"/>
                  </a:lnTo>
                  <a:lnTo>
                    <a:pt x="833740" y="3420992"/>
                  </a:lnTo>
                  <a:lnTo>
                    <a:pt x="865763" y="3387584"/>
                  </a:lnTo>
                  <a:lnTo>
                    <a:pt x="897533" y="3353819"/>
                  </a:lnTo>
                  <a:lnTo>
                    <a:pt x="929059" y="3319708"/>
                  </a:lnTo>
                  <a:lnTo>
                    <a:pt x="960347" y="3285264"/>
                  </a:lnTo>
                  <a:lnTo>
                    <a:pt x="991407" y="3250497"/>
                  </a:lnTo>
                  <a:lnTo>
                    <a:pt x="1022245" y="3215418"/>
                  </a:lnTo>
                  <a:lnTo>
                    <a:pt x="1052870" y="3180038"/>
                  </a:lnTo>
                  <a:lnTo>
                    <a:pt x="1083290" y="3144369"/>
                  </a:lnTo>
                  <a:lnTo>
                    <a:pt x="1113513" y="3108421"/>
                  </a:lnTo>
                  <a:lnTo>
                    <a:pt x="1143546" y="3072206"/>
                  </a:lnTo>
                  <a:lnTo>
                    <a:pt x="1173398" y="3035735"/>
                  </a:lnTo>
                  <a:lnTo>
                    <a:pt x="1203075" y="2999019"/>
                  </a:lnTo>
                  <a:lnTo>
                    <a:pt x="1232587" y="2962068"/>
                  </a:lnTo>
                  <a:lnTo>
                    <a:pt x="1261941" y="2924896"/>
                  </a:lnTo>
                  <a:lnTo>
                    <a:pt x="1291145" y="2887511"/>
                  </a:lnTo>
                  <a:lnTo>
                    <a:pt x="1320207" y="2849926"/>
                  </a:lnTo>
                  <a:lnTo>
                    <a:pt x="1349134" y="2812152"/>
                  </a:lnTo>
                  <a:lnTo>
                    <a:pt x="1377935" y="2774200"/>
                  </a:lnTo>
                  <a:lnTo>
                    <a:pt x="1406618" y="2736080"/>
                  </a:lnTo>
                  <a:lnTo>
                    <a:pt x="1435190" y="2697805"/>
                  </a:lnTo>
                  <a:lnTo>
                    <a:pt x="1463659" y="2659385"/>
                  </a:lnTo>
                  <a:lnTo>
                    <a:pt x="1492034" y="2620831"/>
                  </a:lnTo>
                  <a:lnTo>
                    <a:pt x="1520321" y="2582155"/>
                  </a:lnTo>
                  <a:lnTo>
                    <a:pt x="1548530" y="2543367"/>
                  </a:lnTo>
                  <a:lnTo>
                    <a:pt x="1576667" y="2504479"/>
                  </a:lnTo>
                  <a:lnTo>
                    <a:pt x="1604741" y="2465502"/>
                  </a:lnTo>
                  <a:lnTo>
                    <a:pt x="1632760" y="2426447"/>
                  </a:lnTo>
                  <a:lnTo>
                    <a:pt x="1660732" y="2387326"/>
                  </a:lnTo>
                  <a:lnTo>
                    <a:pt x="1688663" y="2348148"/>
                  </a:lnTo>
                  <a:lnTo>
                    <a:pt x="1716564" y="2308926"/>
                  </a:lnTo>
                  <a:lnTo>
                    <a:pt x="1744440" y="2269671"/>
                  </a:lnTo>
                  <a:lnTo>
                    <a:pt x="1772300" y="2230393"/>
                  </a:lnTo>
                  <a:lnTo>
                    <a:pt x="1800153" y="2191104"/>
                  </a:lnTo>
                  <a:lnTo>
                    <a:pt x="1828005" y="2151816"/>
                  </a:lnTo>
                  <a:lnTo>
                    <a:pt x="1855865" y="2112538"/>
                  </a:lnTo>
                  <a:lnTo>
                    <a:pt x="1883741" y="2073283"/>
                  </a:lnTo>
                  <a:lnTo>
                    <a:pt x="1911641" y="2034061"/>
                  </a:lnTo>
                  <a:lnTo>
                    <a:pt x="1939573" y="1994884"/>
                  </a:lnTo>
                  <a:lnTo>
                    <a:pt x="1967543" y="1955762"/>
                  </a:lnTo>
                  <a:lnTo>
                    <a:pt x="1995562" y="1916708"/>
                  </a:lnTo>
                  <a:lnTo>
                    <a:pt x="2023635" y="1877731"/>
                  </a:lnTo>
                  <a:lnTo>
                    <a:pt x="2051772" y="1838843"/>
                  </a:lnTo>
                  <a:lnTo>
                    <a:pt x="2079979" y="1800055"/>
                  </a:lnTo>
                  <a:lnTo>
                    <a:pt x="2108266" y="1761379"/>
                  </a:lnTo>
                  <a:lnTo>
                    <a:pt x="2136640" y="1722826"/>
                  </a:lnTo>
                  <a:lnTo>
                    <a:pt x="2165108" y="1684406"/>
                  </a:lnTo>
                  <a:lnTo>
                    <a:pt x="2193679" y="1646130"/>
                  </a:lnTo>
                  <a:lnTo>
                    <a:pt x="2222360" y="1608011"/>
                  </a:lnTo>
                  <a:lnTo>
                    <a:pt x="2251160" y="1570059"/>
                  </a:lnTo>
                  <a:lnTo>
                    <a:pt x="2280086" y="1532285"/>
                  </a:lnTo>
                  <a:lnTo>
                    <a:pt x="2309147" y="1494700"/>
                  </a:lnTo>
                  <a:lnTo>
                    <a:pt x="2338349" y="1457316"/>
                  </a:lnTo>
                  <a:lnTo>
                    <a:pt x="2367702" y="1420143"/>
                  </a:lnTo>
                  <a:lnTo>
                    <a:pt x="2397212" y="1383193"/>
                  </a:lnTo>
                  <a:lnTo>
                    <a:pt x="2426888" y="1346477"/>
                  </a:lnTo>
                  <a:lnTo>
                    <a:pt x="2456738" y="1310006"/>
                  </a:lnTo>
                  <a:lnTo>
                    <a:pt x="2486770" y="1273791"/>
                  </a:lnTo>
                  <a:lnTo>
                    <a:pt x="2516991" y="1237843"/>
                  </a:lnTo>
                  <a:lnTo>
                    <a:pt x="2547409" y="1202173"/>
                  </a:lnTo>
                  <a:lnTo>
                    <a:pt x="2578033" y="1166794"/>
                  </a:lnTo>
                  <a:lnTo>
                    <a:pt x="2608870" y="1131715"/>
                  </a:lnTo>
                  <a:lnTo>
                    <a:pt x="2639928" y="1096947"/>
                  </a:lnTo>
                  <a:lnTo>
                    <a:pt x="2671215" y="1062503"/>
                  </a:lnTo>
                  <a:lnTo>
                    <a:pt x="2702739" y="1028393"/>
                  </a:lnTo>
                  <a:lnTo>
                    <a:pt x="2734507" y="994628"/>
                  </a:lnTo>
                  <a:lnTo>
                    <a:pt x="2766529" y="961219"/>
                  </a:lnTo>
                  <a:lnTo>
                    <a:pt x="2798811" y="928178"/>
                  </a:lnTo>
                  <a:lnTo>
                    <a:pt x="2831361" y="895516"/>
                  </a:lnTo>
                  <a:lnTo>
                    <a:pt x="2864187" y="863243"/>
                  </a:lnTo>
                  <a:lnTo>
                    <a:pt x="2897298" y="831372"/>
                  </a:lnTo>
                  <a:lnTo>
                    <a:pt x="2930701" y="799912"/>
                  </a:lnTo>
                  <a:lnTo>
                    <a:pt x="2964404" y="768875"/>
                  </a:lnTo>
                  <a:lnTo>
                    <a:pt x="2998415" y="738273"/>
                  </a:lnTo>
                  <a:lnTo>
                    <a:pt x="3032742" y="708117"/>
                  </a:lnTo>
                  <a:lnTo>
                    <a:pt x="3067392" y="678417"/>
                  </a:lnTo>
                  <a:lnTo>
                    <a:pt x="3102375" y="649184"/>
                  </a:lnTo>
                  <a:lnTo>
                    <a:pt x="3137696" y="620431"/>
                  </a:lnTo>
                  <a:lnTo>
                    <a:pt x="3173365" y="592167"/>
                  </a:lnTo>
                  <a:lnTo>
                    <a:pt x="3209389" y="564405"/>
                  </a:lnTo>
                  <a:lnTo>
                    <a:pt x="3245777" y="537155"/>
                  </a:lnTo>
                  <a:lnTo>
                    <a:pt x="3282536" y="510429"/>
                  </a:lnTo>
                  <a:lnTo>
                    <a:pt x="3319673" y="484237"/>
                  </a:lnTo>
                  <a:lnTo>
                    <a:pt x="3357198" y="458590"/>
                  </a:lnTo>
                  <a:lnTo>
                    <a:pt x="3395117" y="433501"/>
                  </a:lnTo>
                  <a:lnTo>
                    <a:pt x="3433439" y="408979"/>
                  </a:lnTo>
                  <a:lnTo>
                    <a:pt x="3472171" y="385037"/>
                  </a:lnTo>
                  <a:lnTo>
                    <a:pt x="3511322" y="361685"/>
                  </a:lnTo>
                  <a:lnTo>
                    <a:pt x="3550900" y="338934"/>
                  </a:lnTo>
                  <a:lnTo>
                    <a:pt x="3590911" y="316796"/>
                  </a:lnTo>
                  <a:lnTo>
                    <a:pt x="3631365" y="295282"/>
                  </a:lnTo>
                  <a:lnTo>
                    <a:pt x="3672269" y="274402"/>
                  </a:lnTo>
                  <a:lnTo>
                    <a:pt x="3713630" y="254168"/>
                  </a:lnTo>
                  <a:lnTo>
                    <a:pt x="3755458" y="234591"/>
                  </a:lnTo>
                  <a:lnTo>
                    <a:pt x="3797759" y="215683"/>
                  </a:lnTo>
                  <a:lnTo>
                    <a:pt x="3840542" y="197454"/>
                  </a:lnTo>
                  <a:lnTo>
                    <a:pt x="3883815" y="179915"/>
                  </a:lnTo>
                  <a:lnTo>
                    <a:pt x="3927585" y="163078"/>
                  </a:lnTo>
                  <a:lnTo>
                    <a:pt x="3971860" y="146954"/>
                  </a:lnTo>
                  <a:lnTo>
                    <a:pt x="4016648" y="131553"/>
                  </a:lnTo>
                  <a:lnTo>
                    <a:pt x="4061958" y="116888"/>
                  </a:lnTo>
                  <a:lnTo>
                    <a:pt x="4107796" y="102969"/>
                  </a:lnTo>
                  <a:lnTo>
                    <a:pt x="4154172" y="89807"/>
                  </a:lnTo>
                  <a:lnTo>
                    <a:pt x="4201092" y="77413"/>
                  </a:lnTo>
                  <a:lnTo>
                    <a:pt x="4248565" y="65799"/>
                  </a:lnTo>
                  <a:lnTo>
                    <a:pt x="4296598" y="54976"/>
                  </a:lnTo>
                  <a:lnTo>
                    <a:pt x="4345200" y="44955"/>
                  </a:lnTo>
                  <a:lnTo>
                    <a:pt x="4394379" y="35747"/>
                  </a:lnTo>
                  <a:lnTo>
                    <a:pt x="4444141" y="27362"/>
                  </a:lnTo>
                  <a:lnTo>
                    <a:pt x="4494496" y="19813"/>
                  </a:lnTo>
                  <a:lnTo>
                    <a:pt x="4545451" y="13111"/>
                  </a:lnTo>
                  <a:lnTo>
                    <a:pt x="4597014" y="7266"/>
                  </a:lnTo>
                  <a:lnTo>
                    <a:pt x="4649192" y="2290"/>
                  </a:lnTo>
                  <a:lnTo>
                    <a:pt x="4678710" y="0"/>
                  </a:lnTo>
                </a:path>
              </a:pathLst>
            </a:custGeom>
            <a:ln w="24999">
              <a:solidFill>
                <a:srgbClr val="332C2C"/>
              </a:solidFill>
            </a:ln>
          </p:spPr>
          <p:txBody>
            <a:bodyPr wrap="square" lIns="0" tIns="0" rIns="0" bIns="0" rtlCol="0"/>
            <a:lstStyle/>
            <a:p>
              <a:endParaRPr/>
            </a:p>
          </p:txBody>
        </p:sp>
      </p:grpSp>
      <p:sp>
        <p:nvSpPr>
          <p:cNvPr id="5" name="object 5"/>
          <p:cNvSpPr/>
          <p:nvPr/>
        </p:nvSpPr>
        <p:spPr>
          <a:xfrm>
            <a:off x="0" y="548855"/>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sp>
        <p:nvSpPr>
          <p:cNvPr id="6" name="object 6"/>
          <p:cNvSpPr/>
          <p:nvPr/>
        </p:nvSpPr>
        <p:spPr>
          <a:xfrm>
            <a:off x="0" y="9753448"/>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pic>
        <p:nvPicPr>
          <p:cNvPr id="7" name="object 7"/>
          <p:cNvPicPr/>
          <p:nvPr/>
        </p:nvPicPr>
        <p:blipFill>
          <a:blip r:embed="rId3" cstate="print"/>
          <a:stretch>
            <a:fillRect/>
          </a:stretch>
        </p:blipFill>
        <p:spPr>
          <a:xfrm>
            <a:off x="927100" y="1190497"/>
            <a:ext cx="4221010" cy="392938"/>
          </a:xfrm>
          <a:prstGeom prst="rect">
            <a:avLst/>
          </a:prstGeom>
        </p:spPr>
      </p:pic>
      <p:sp>
        <p:nvSpPr>
          <p:cNvPr id="8" name="object 8"/>
          <p:cNvSpPr txBox="1">
            <a:spLocks noGrp="1"/>
          </p:cNvSpPr>
          <p:nvPr>
            <p:ph type="title"/>
          </p:nvPr>
        </p:nvSpPr>
        <p:spPr>
          <a:prstGeom prst="rect">
            <a:avLst/>
          </a:prstGeom>
        </p:spPr>
        <p:txBody>
          <a:bodyPr vert="horz" wrap="square" lIns="0" tIns="62229" rIns="0" bIns="0" rtlCol="0">
            <a:spAutoFit/>
          </a:bodyPr>
          <a:lstStyle/>
          <a:p>
            <a:pPr marL="12700" marR="5080" indent="4364990">
              <a:lnSpc>
                <a:spcPts val="3450"/>
              </a:lnSpc>
              <a:spcBef>
                <a:spcPts val="489"/>
              </a:spcBef>
            </a:pPr>
            <a:r>
              <a:rPr sz="3150" spc="-60" dirty="0">
                <a:latin typeface="Verdana"/>
                <a:cs typeface="Verdana"/>
              </a:rPr>
              <a:t>involves</a:t>
            </a:r>
            <a:r>
              <a:rPr sz="3150" spc="-245" dirty="0">
                <a:latin typeface="Verdana"/>
                <a:cs typeface="Verdana"/>
              </a:rPr>
              <a:t> </a:t>
            </a:r>
            <a:r>
              <a:rPr sz="3150" spc="-20" dirty="0">
                <a:latin typeface="Verdana"/>
                <a:cs typeface="Verdana"/>
              </a:rPr>
              <a:t>overseeing</a:t>
            </a:r>
            <a:r>
              <a:rPr sz="3150" spc="-245" dirty="0">
                <a:latin typeface="Verdana"/>
                <a:cs typeface="Verdana"/>
              </a:rPr>
              <a:t> </a:t>
            </a:r>
            <a:r>
              <a:rPr sz="3150" spc="-60" dirty="0">
                <a:latin typeface="Verdana"/>
                <a:cs typeface="Verdana"/>
              </a:rPr>
              <a:t>various</a:t>
            </a:r>
            <a:r>
              <a:rPr sz="3150" spc="-245" dirty="0">
                <a:latin typeface="Verdana"/>
                <a:cs typeface="Verdana"/>
              </a:rPr>
              <a:t> </a:t>
            </a:r>
            <a:r>
              <a:rPr sz="3150" spc="45" dirty="0">
                <a:latin typeface="Verdana"/>
                <a:cs typeface="Verdana"/>
              </a:rPr>
              <a:t>functions</a:t>
            </a:r>
            <a:r>
              <a:rPr sz="3150" spc="-240" dirty="0">
                <a:latin typeface="Verdana"/>
                <a:cs typeface="Verdana"/>
              </a:rPr>
              <a:t> </a:t>
            </a:r>
            <a:r>
              <a:rPr sz="3150" spc="55" dirty="0">
                <a:latin typeface="Verdana"/>
                <a:cs typeface="Verdana"/>
              </a:rPr>
              <a:t>such</a:t>
            </a:r>
            <a:r>
              <a:rPr sz="3150" spc="-245" dirty="0">
                <a:latin typeface="Verdana"/>
                <a:cs typeface="Verdana"/>
              </a:rPr>
              <a:t> </a:t>
            </a:r>
            <a:r>
              <a:rPr sz="3150" spc="-85" dirty="0">
                <a:latin typeface="Verdana"/>
                <a:cs typeface="Verdana"/>
              </a:rPr>
              <a:t>as</a:t>
            </a:r>
            <a:r>
              <a:rPr sz="3150" spc="-245" dirty="0">
                <a:latin typeface="Verdana"/>
                <a:cs typeface="Verdana"/>
              </a:rPr>
              <a:t> </a:t>
            </a:r>
            <a:r>
              <a:rPr sz="3150" spc="-10" dirty="0">
                <a:latin typeface="Verdana"/>
                <a:cs typeface="Verdana"/>
              </a:rPr>
              <a:t>cataloging, </a:t>
            </a:r>
            <a:r>
              <a:rPr sz="3150" spc="-20" dirty="0">
                <a:latin typeface="Verdana"/>
                <a:cs typeface="Verdana"/>
              </a:rPr>
              <a:t>circulation,</a:t>
            </a:r>
            <a:r>
              <a:rPr sz="3150" spc="-235" dirty="0">
                <a:latin typeface="Verdana"/>
                <a:cs typeface="Verdana"/>
              </a:rPr>
              <a:t> </a:t>
            </a:r>
            <a:r>
              <a:rPr sz="3150" spc="80" dirty="0">
                <a:latin typeface="Verdana"/>
                <a:cs typeface="Verdana"/>
              </a:rPr>
              <a:t>and</a:t>
            </a:r>
            <a:r>
              <a:rPr sz="3150" spc="-229" dirty="0">
                <a:latin typeface="Verdana"/>
                <a:cs typeface="Verdana"/>
              </a:rPr>
              <a:t> </a:t>
            </a:r>
            <a:r>
              <a:rPr sz="3150" spc="-30" dirty="0">
                <a:latin typeface="Verdana"/>
                <a:cs typeface="Verdana"/>
              </a:rPr>
              <a:t>user</a:t>
            </a:r>
            <a:r>
              <a:rPr sz="3150" spc="-235" dirty="0">
                <a:latin typeface="Verdana"/>
                <a:cs typeface="Verdana"/>
              </a:rPr>
              <a:t> </a:t>
            </a:r>
            <a:r>
              <a:rPr sz="3150" spc="-100" dirty="0">
                <a:latin typeface="Verdana"/>
                <a:cs typeface="Verdana"/>
              </a:rPr>
              <a:t>services.</a:t>
            </a:r>
            <a:r>
              <a:rPr sz="3150" spc="-229" dirty="0">
                <a:latin typeface="Verdana"/>
                <a:cs typeface="Verdana"/>
              </a:rPr>
              <a:t> </a:t>
            </a:r>
            <a:r>
              <a:rPr sz="3150" spc="-10" dirty="0">
                <a:latin typeface="Verdana"/>
                <a:cs typeface="Verdana"/>
              </a:rPr>
              <a:t>Effective</a:t>
            </a:r>
            <a:r>
              <a:rPr sz="3150" spc="-235" dirty="0">
                <a:latin typeface="Verdana"/>
                <a:cs typeface="Verdana"/>
              </a:rPr>
              <a:t> </a:t>
            </a:r>
            <a:r>
              <a:rPr sz="3150" spc="95" dirty="0">
                <a:latin typeface="Verdana"/>
                <a:cs typeface="Verdana"/>
              </a:rPr>
              <a:t>management</a:t>
            </a:r>
            <a:r>
              <a:rPr sz="3150" spc="-229" dirty="0">
                <a:latin typeface="Verdana"/>
                <a:cs typeface="Verdana"/>
              </a:rPr>
              <a:t> </a:t>
            </a:r>
            <a:r>
              <a:rPr sz="3150" spc="-20" dirty="0">
                <a:latin typeface="Verdana"/>
                <a:cs typeface="Verdana"/>
              </a:rPr>
              <a:t>ensures</a:t>
            </a:r>
            <a:r>
              <a:rPr sz="3150" spc="-235" dirty="0">
                <a:latin typeface="Verdana"/>
                <a:cs typeface="Verdana"/>
              </a:rPr>
              <a:t> </a:t>
            </a:r>
            <a:r>
              <a:rPr sz="3150" dirty="0">
                <a:latin typeface="Verdana"/>
                <a:cs typeface="Verdana"/>
              </a:rPr>
              <a:t>that</a:t>
            </a:r>
            <a:r>
              <a:rPr sz="3150" spc="-229" dirty="0">
                <a:latin typeface="Verdana"/>
                <a:cs typeface="Verdana"/>
              </a:rPr>
              <a:t> </a:t>
            </a:r>
            <a:r>
              <a:rPr sz="3150" spc="-30" dirty="0">
                <a:latin typeface="Verdana"/>
                <a:cs typeface="Verdana"/>
              </a:rPr>
              <a:t>resources</a:t>
            </a:r>
            <a:r>
              <a:rPr sz="3150" spc="-229" dirty="0">
                <a:latin typeface="Verdana"/>
                <a:cs typeface="Verdana"/>
              </a:rPr>
              <a:t> </a:t>
            </a:r>
            <a:r>
              <a:rPr sz="3150" spc="-25" dirty="0">
                <a:latin typeface="Verdana"/>
                <a:cs typeface="Verdana"/>
              </a:rPr>
              <a:t>are </a:t>
            </a:r>
            <a:r>
              <a:rPr sz="3150" dirty="0">
                <a:latin typeface="Verdana"/>
                <a:cs typeface="Verdana"/>
              </a:rPr>
              <a:t>utilized</a:t>
            </a:r>
            <a:r>
              <a:rPr sz="3150" spc="-204" dirty="0">
                <a:latin typeface="Verdana"/>
                <a:cs typeface="Verdana"/>
              </a:rPr>
              <a:t> </a:t>
            </a:r>
            <a:r>
              <a:rPr sz="3150" spc="-10" dirty="0">
                <a:latin typeface="Verdana"/>
                <a:cs typeface="Verdana"/>
              </a:rPr>
              <a:t>efﬁciently</a:t>
            </a:r>
            <a:r>
              <a:rPr sz="3150" spc="-200" dirty="0">
                <a:latin typeface="Verdana"/>
                <a:cs typeface="Verdana"/>
              </a:rPr>
              <a:t> </a:t>
            </a:r>
            <a:r>
              <a:rPr sz="3150" spc="80" dirty="0">
                <a:latin typeface="Verdana"/>
                <a:cs typeface="Verdana"/>
              </a:rPr>
              <a:t>and</a:t>
            </a:r>
            <a:r>
              <a:rPr sz="3150" spc="-204" dirty="0">
                <a:latin typeface="Verdana"/>
                <a:cs typeface="Verdana"/>
              </a:rPr>
              <a:t> </a:t>
            </a:r>
            <a:r>
              <a:rPr sz="3150" dirty="0">
                <a:latin typeface="Verdana"/>
                <a:cs typeface="Verdana"/>
              </a:rPr>
              <a:t>that</a:t>
            </a:r>
            <a:r>
              <a:rPr sz="3150" spc="-200" dirty="0">
                <a:latin typeface="Verdana"/>
                <a:cs typeface="Verdana"/>
              </a:rPr>
              <a:t> </a:t>
            </a:r>
            <a:r>
              <a:rPr sz="3150" spc="-50" dirty="0">
                <a:latin typeface="Verdana"/>
                <a:cs typeface="Verdana"/>
              </a:rPr>
              <a:t>users</a:t>
            </a:r>
            <a:r>
              <a:rPr sz="3150" spc="-204" dirty="0">
                <a:latin typeface="Verdana"/>
                <a:cs typeface="Verdana"/>
              </a:rPr>
              <a:t> </a:t>
            </a:r>
            <a:r>
              <a:rPr sz="3150" spc="-40" dirty="0">
                <a:latin typeface="Verdana"/>
                <a:cs typeface="Verdana"/>
              </a:rPr>
              <a:t>have</a:t>
            </a:r>
            <a:r>
              <a:rPr sz="3150" spc="-200" dirty="0">
                <a:latin typeface="Verdana"/>
                <a:cs typeface="Verdana"/>
              </a:rPr>
              <a:t> </a:t>
            </a:r>
            <a:r>
              <a:rPr sz="3150" spc="-20" dirty="0">
                <a:latin typeface="Verdana"/>
                <a:cs typeface="Verdana"/>
              </a:rPr>
              <a:t>access</a:t>
            </a:r>
            <a:r>
              <a:rPr sz="3150" spc="-204" dirty="0">
                <a:latin typeface="Verdana"/>
                <a:cs typeface="Verdana"/>
              </a:rPr>
              <a:t> </a:t>
            </a:r>
            <a:r>
              <a:rPr sz="3150" dirty="0">
                <a:latin typeface="Verdana"/>
                <a:cs typeface="Verdana"/>
              </a:rPr>
              <a:t>to</a:t>
            </a:r>
            <a:r>
              <a:rPr sz="3150" spc="-200" dirty="0">
                <a:latin typeface="Verdana"/>
                <a:cs typeface="Verdana"/>
              </a:rPr>
              <a:t> </a:t>
            </a:r>
            <a:r>
              <a:rPr sz="3150" spc="60" dirty="0">
                <a:latin typeface="Verdana"/>
                <a:cs typeface="Verdana"/>
              </a:rPr>
              <a:t>the</a:t>
            </a:r>
            <a:r>
              <a:rPr sz="3150" spc="-200" dirty="0">
                <a:latin typeface="Verdana"/>
                <a:cs typeface="Verdana"/>
              </a:rPr>
              <a:t> </a:t>
            </a:r>
            <a:r>
              <a:rPr sz="3150" dirty="0">
                <a:latin typeface="Verdana"/>
                <a:cs typeface="Verdana"/>
              </a:rPr>
              <a:t>information</a:t>
            </a:r>
            <a:r>
              <a:rPr sz="3150" spc="-204" dirty="0">
                <a:latin typeface="Verdana"/>
                <a:cs typeface="Verdana"/>
              </a:rPr>
              <a:t> </a:t>
            </a:r>
            <a:r>
              <a:rPr sz="3150" spc="-10" dirty="0">
                <a:latin typeface="Verdana"/>
                <a:cs typeface="Verdana"/>
              </a:rPr>
              <a:t>they</a:t>
            </a:r>
            <a:r>
              <a:rPr sz="3150" spc="-200" dirty="0">
                <a:latin typeface="Verdana"/>
                <a:cs typeface="Verdana"/>
              </a:rPr>
              <a:t> </a:t>
            </a:r>
            <a:r>
              <a:rPr sz="3150" spc="-40" dirty="0">
                <a:latin typeface="Verdana"/>
                <a:cs typeface="Verdana"/>
              </a:rPr>
              <a:t>need.</a:t>
            </a:r>
            <a:r>
              <a:rPr sz="3150" spc="-204" dirty="0">
                <a:latin typeface="Verdana"/>
                <a:cs typeface="Verdana"/>
              </a:rPr>
              <a:t> </a:t>
            </a:r>
            <a:r>
              <a:rPr sz="3150" spc="-20" dirty="0">
                <a:latin typeface="Verdana"/>
                <a:cs typeface="Verdana"/>
              </a:rPr>
              <a:t>This </a:t>
            </a:r>
            <a:r>
              <a:rPr sz="3150" dirty="0">
                <a:latin typeface="Verdana"/>
                <a:cs typeface="Verdana"/>
              </a:rPr>
              <a:t>slide</a:t>
            </a:r>
            <a:r>
              <a:rPr sz="3150" spc="-250" dirty="0">
                <a:latin typeface="Verdana"/>
                <a:cs typeface="Verdana"/>
              </a:rPr>
              <a:t> </a:t>
            </a:r>
            <a:r>
              <a:rPr sz="3150" dirty="0">
                <a:latin typeface="Verdana"/>
                <a:cs typeface="Verdana"/>
              </a:rPr>
              <a:t>will</a:t>
            </a:r>
            <a:r>
              <a:rPr sz="3150" spc="-250" dirty="0">
                <a:latin typeface="Verdana"/>
                <a:cs typeface="Verdana"/>
              </a:rPr>
              <a:t> </a:t>
            </a:r>
            <a:r>
              <a:rPr sz="3150" spc="-45" dirty="0">
                <a:latin typeface="Verdana"/>
                <a:cs typeface="Verdana"/>
              </a:rPr>
              <a:t>cover</a:t>
            </a:r>
            <a:r>
              <a:rPr sz="3150" spc="-250" dirty="0">
                <a:latin typeface="Verdana"/>
                <a:cs typeface="Verdana"/>
              </a:rPr>
              <a:t> </a:t>
            </a:r>
            <a:r>
              <a:rPr sz="3150" spc="60" dirty="0">
                <a:latin typeface="Verdana"/>
                <a:cs typeface="Verdana"/>
              </a:rPr>
              <a:t>the</a:t>
            </a:r>
            <a:r>
              <a:rPr sz="3150" spc="-250" dirty="0">
                <a:latin typeface="Verdana"/>
                <a:cs typeface="Verdana"/>
              </a:rPr>
              <a:t> </a:t>
            </a:r>
            <a:r>
              <a:rPr sz="3150" spc="-85" dirty="0">
                <a:latin typeface="Verdana"/>
                <a:cs typeface="Verdana"/>
              </a:rPr>
              <a:t>key</a:t>
            </a:r>
            <a:r>
              <a:rPr sz="3150" spc="-250" dirty="0">
                <a:latin typeface="Verdana"/>
                <a:cs typeface="Verdana"/>
              </a:rPr>
              <a:t> </a:t>
            </a:r>
            <a:r>
              <a:rPr sz="3150" spc="80" dirty="0">
                <a:latin typeface="Verdana"/>
                <a:cs typeface="Verdana"/>
              </a:rPr>
              <a:t>components</a:t>
            </a:r>
            <a:r>
              <a:rPr sz="3150" spc="-250" dirty="0">
                <a:latin typeface="Verdana"/>
                <a:cs typeface="Verdana"/>
              </a:rPr>
              <a:t> </a:t>
            </a:r>
            <a:r>
              <a:rPr sz="3150" spc="-10" dirty="0">
                <a:latin typeface="Verdana"/>
                <a:cs typeface="Verdana"/>
              </a:rPr>
              <a:t>of</a:t>
            </a:r>
            <a:r>
              <a:rPr sz="3150" spc="-250" dirty="0">
                <a:latin typeface="Verdana"/>
                <a:cs typeface="Verdana"/>
              </a:rPr>
              <a:t> </a:t>
            </a:r>
            <a:r>
              <a:rPr sz="3150" spc="-65" dirty="0">
                <a:latin typeface="Verdana"/>
                <a:cs typeface="Verdana"/>
              </a:rPr>
              <a:t>library</a:t>
            </a:r>
            <a:r>
              <a:rPr sz="3150" spc="-250" dirty="0">
                <a:latin typeface="Verdana"/>
                <a:cs typeface="Verdana"/>
              </a:rPr>
              <a:t> </a:t>
            </a:r>
            <a:r>
              <a:rPr sz="3150" spc="35" dirty="0">
                <a:latin typeface="Verdana"/>
                <a:cs typeface="Verdana"/>
              </a:rPr>
              <a:t>management.</a:t>
            </a:r>
            <a:endParaRPr sz="3150">
              <a:latin typeface="Verdana"/>
              <a:cs typeface="Verdan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3961976"/>
            <a:ext cx="18300700" cy="6337935"/>
            <a:chOff x="0" y="3961976"/>
            <a:chExt cx="18300700" cy="6337935"/>
          </a:xfrm>
        </p:grpSpPr>
        <p:pic>
          <p:nvPicPr>
            <p:cNvPr id="3" name="object 3"/>
            <p:cNvPicPr/>
            <p:nvPr/>
          </p:nvPicPr>
          <p:blipFill>
            <a:blip r:embed="rId2" cstate="print"/>
            <a:stretch>
              <a:fillRect/>
            </a:stretch>
          </p:blipFill>
          <p:spPr>
            <a:xfrm>
              <a:off x="0" y="3961976"/>
              <a:ext cx="18288000" cy="6324600"/>
            </a:xfrm>
            <a:prstGeom prst="rect">
              <a:avLst/>
            </a:prstGeom>
          </p:spPr>
        </p:pic>
        <p:sp>
          <p:nvSpPr>
            <p:cNvPr id="4" name="object 4"/>
            <p:cNvSpPr/>
            <p:nvPr/>
          </p:nvSpPr>
          <p:spPr>
            <a:xfrm>
              <a:off x="13609304" y="6216619"/>
              <a:ext cx="4679315" cy="4070985"/>
            </a:xfrm>
            <a:custGeom>
              <a:avLst/>
              <a:gdLst/>
              <a:ahLst/>
              <a:cxnLst/>
              <a:rect l="l" t="t" r="r" b="b"/>
              <a:pathLst>
                <a:path w="4679315" h="4070984">
                  <a:moveTo>
                    <a:pt x="0" y="4070378"/>
                  </a:moveTo>
                  <a:lnTo>
                    <a:pt x="49346" y="4043276"/>
                  </a:lnTo>
                  <a:lnTo>
                    <a:pt x="88924" y="4020525"/>
                  </a:lnTo>
                  <a:lnTo>
                    <a:pt x="128075" y="3997173"/>
                  </a:lnTo>
                  <a:lnTo>
                    <a:pt x="166808" y="3973231"/>
                  </a:lnTo>
                  <a:lnTo>
                    <a:pt x="205131" y="3948709"/>
                  </a:lnTo>
                  <a:lnTo>
                    <a:pt x="243050" y="3923620"/>
                  </a:lnTo>
                  <a:lnTo>
                    <a:pt x="280576" y="3897974"/>
                  </a:lnTo>
                  <a:lnTo>
                    <a:pt x="317714" y="3871782"/>
                  </a:lnTo>
                  <a:lnTo>
                    <a:pt x="354474" y="3845056"/>
                  </a:lnTo>
                  <a:lnTo>
                    <a:pt x="390862" y="3817806"/>
                  </a:lnTo>
                  <a:lnTo>
                    <a:pt x="426888" y="3790043"/>
                  </a:lnTo>
                  <a:lnTo>
                    <a:pt x="462558" y="3761780"/>
                  </a:lnTo>
                  <a:lnTo>
                    <a:pt x="497880" y="3733027"/>
                  </a:lnTo>
                  <a:lnTo>
                    <a:pt x="532864" y="3703794"/>
                  </a:lnTo>
                  <a:lnTo>
                    <a:pt x="567516" y="3674094"/>
                  </a:lnTo>
                  <a:lnTo>
                    <a:pt x="601844" y="3643938"/>
                  </a:lnTo>
                  <a:lnTo>
                    <a:pt x="635856" y="3613336"/>
                  </a:lnTo>
                  <a:lnTo>
                    <a:pt x="669560" y="3582299"/>
                  </a:lnTo>
                  <a:lnTo>
                    <a:pt x="702965" y="3550840"/>
                  </a:lnTo>
                  <a:lnTo>
                    <a:pt x="736077" y="3518968"/>
                  </a:lnTo>
                  <a:lnTo>
                    <a:pt x="768905" y="3486696"/>
                  </a:lnTo>
                  <a:lnTo>
                    <a:pt x="801457" y="3454033"/>
                  </a:lnTo>
                  <a:lnTo>
                    <a:pt x="833740" y="3420992"/>
                  </a:lnTo>
                  <a:lnTo>
                    <a:pt x="865763" y="3387584"/>
                  </a:lnTo>
                  <a:lnTo>
                    <a:pt x="897533" y="3353819"/>
                  </a:lnTo>
                  <a:lnTo>
                    <a:pt x="929059" y="3319708"/>
                  </a:lnTo>
                  <a:lnTo>
                    <a:pt x="960347" y="3285264"/>
                  </a:lnTo>
                  <a:lnTo>
                    <a:pt x="991407" y="3250497"/>
                  </a:lnTo>
                  <a:lnTo>
                    <a:pt x="1022245" y="3215418"/>
                  </a:lnTo>
                  <a:lnTo>
                    <a:pt x="1052870" y="3180038"/>
                  </a:lnTo>
                  <a:lnTo>
                    <a:pt x="1083290" y="3144369"/>
                  </a:lnTo>
                  <a:lnTo>
                    <a:pt x="1113513" y="3108421"/>
                  </a:lnTo>
                  <a:lnTo>
                    <a:pt x="1143546" y="3072206"/>
                  </a:lnTo>
                  <a:lnTo>
                    <a:pt x="1173398" y="3035735"/>
                  </a:lnTo>
                  <a:lnTo>
                    <a:pt x="1203075" y="2999019"/>
                  </a:lnTo>
                  <a:lnTo>
                    <a:pt x="1232587" y="2962068"/>
                  </a:lnTo>
                  <a:lnTo>
                    <a:pt x="1261941" y="2924896"/>
                  </a:lnTo>
                  <a:lnTo>
                    <a:pt x="1291145" y="2887511"/>
                  </a:lnTo>
                  <a:lnTo>
                    <a:pt x="1320207" y="2849926"/>
                  </a:lnTo>
                  <a:lnTo>
                    <a:pt x="1349134" y="2812152"/>
                  </a:lnTo>
                  <a:lnTo>
                    <a:pt x="1377935" y="2774200"/>
                  </a:lnTo>
                  <a:lnTo>
                    <a:pt x="1406618" y="2736080"/>
                  </a:lnTo>
                  <a:lnTo>
                    <a:pt x="1435190" y="2697805"/>
                  </a:lnTo>
                  <a:lnTo>
                    <a:pt x="1463659" y="2659385"/>
                  </a:lnTo>
                  <a:lnTo>
                    <a:pt x="1492034" y="2620831"/>
                  </a:lnTo>
                  <a:lnTo>
                    <a:pt x="1520321" y="2582155"/>
                  </a:lnTo>
                  <a:lnTo>
                    <a:pt x="1548530" y="2543367"/>
                  </a:lnTo>
                  <a:lnTo>
                    <a:pt x="1576667" y="2504479"/>
                  </a:lnTo>
                  <a:lnTo>
                    <a:pt x="1604741" y="2465502"/>
                  </a:lnTo>
                  <a:lnTo>
                    <a:pt x="1632760" y="2426447"/>
                  </a:lnTo>
                  <a:lnTo>
                    <a:pt x="1660732" y="2387326"/>
                  </a:lnTo>
                  <a:lnTo>
                    <a:pt x="1688663" y="2348148"/>
                  </a:lnTo>
                  <a:lnTo>
                    <a:pt x="1716564" y="2308926"/>
                  </a:lnTo>
                  <a:lnTo>
                    <a:pt x="1744440" y="2269671"/>
                  </a:lnTo>
                  <a:lnTo>
                    <a:pt x="1772300" y="2230393"/>
                  </a:lnTo>
                  <a:lnTo>
                    <a:pt x="1800153" y="2191104"/>
                  </a:lnTo>
                  <a:lnTo>
                    <a:pt x="1828005" y="2151816"/>
                  </a:lnTo>
                  <a:lnTo>
                    <a:pt x="1855865" y="2112538"/>
                  </a:lnTo>
                  <a:lnTo>
                    <a:pt x="1883741" y="2073283"/>
                  </a:lnTo>
                  <a:lnTo>
                    <a:pt x="1911641" y="2034061"/>
                  </a:lnTo>
                  <a:lnTo>
                    <a:pt x="1939573" y="1994884"/>
                  </a:lnTo>
                  <a:lnTo>
                    <a:pt x="1967543" y="1955762"/>
                  </a:lnTo>
                  <a:lnTo>
                    <a:pt x="1995562" y="1916708"/>
                  </a:lnTo>
                  <a:lnTo>
                    <a:pt x="2023635" y="1877731"/>
                  </a:lnTo>
                  <a:lnTo>
                    <a:pt x="2051772" y="1838843"/>
                  </a:lnTo>
                  <a:lnTo>
                    <a:pt x="2079979" y="1800055"/>
                  </a:lnTo>
                  <a:lnTo>
                    <a:pt x="2108266" y="1761379"/>
                  </a:lnTo>
                  <a:lnTo>
                    <a:pt x="2136640" y="1722826"/>
                  </a:lnTo>
                  <a:lnTo>
                    <a:pt x="2165108" y="1684406"/>
                  </a:lnTo>
                  <a:lnTo>
                    <a:pt x="2193679" y="1646130"/>
                  </a:lnTo>
                  <a:lnTo>
                    <a:pt x="2222360" y="1608011"/>
                  </a:lnTo>
                  <a:lnTo>
                    <a:pt x="2251160" y="1570059"/>
                  </a:lnTo>
                  <a:lnTo>
                    <a:pt x="2280086" y="1532285"/>
                  </a:lnTo>
                  <a:lnTo>
                    <a:pt x="2309147" y="1494700"/>
                  </a:lnTo>
                  <a:lnTo>
                    <a:pt x="2338349" y="1457316"/>
                  </a:lnTo>
                  <a:lnTo>
                    <a:pt x="2367702" y="1420143"/>
                  </a:lnTo>
                  <a:lnTo>
                    <a:pt x="2397212" y="1383193"/>
                  </a:lnTo>
                  <a:lnTo>
                    <a:pt x="2426888" y="1346477"/>
                  </a:lnTo>
                  <a:lnTo>
                    <a:pt x="2456738" y="1310006"/>
                  </a:lnTo>
                  <a:lnTo>
                    <a:pt x="2486770" y="1273791"/>
                  </a:lnTo>
                  <a:lnTo>
                    <a:pt x="2516991" y="1237843"/>
                  </a:lnTo>
                  <a:lnTo>
                    <a:pt x="2547409" y="1202173"/>
                  </a:lnTo>
                  <a:lnTo>
                    <a:pt x="2578033" y="1166794"/>
                  </a:lnTo>
                  <a:lnTo>
                    <a:pt x="2608870" y="1131715"/>
                  </a:lnTo>
                  <a:lnTo>
                    <a:pt x="2639928" y="1096947"/>
                  </a:lnTo>
                  <a:lnTo>
                    <a:pt x="2671215" y="1062503"/>
                  </a:lnTo>
                  <a:lnTo>
                    <a:pt x="2702739" y="1028393"/>
                  </a:lnTo>
                  <a:lnTo>
                    <a:pt x="2734507" y="994628"/>
                  </a:lnTo>
                  <a:lnTo>
                    <a:pt x="2766529" y="961219"/>
                  </a:lnTo>
                  <a:lnTo>
                    <a:pt x="2798811" y="928178"/>
                  </a:lnTo>
                  <a:lnTo>
                    <a:pt x="2831361" y="895516"/>
                  </a:lnTo>
                  <a:lnTo>
                    <a:pt x="2864187" y="863243"/>
                  </a:lnTo>
                  <a:lnTo>
                    <a:pt x="2897298" y="831372"/>
                  </a:lnTo>
                  <a:lnTo>
                    <a:pt x="2930701" y="799912"/>
                  </a:lnTo>
                  <a:lnTo>
                    <a:pt x="2964404" y="768875"/>
                  </a:lnTo>
                  <a:lnTo>
                    <a:pt x="2998415" y="738273"/>
                  </a:lnTo>
                  <a:lnTo>
                    <a:pt x="3032742" y="708117"/>
                  </a:lnTo>
                  <a:lnTo>
                    <a:pt x="3067392" y="678417"/>
                  </a:lnTo>
                  <a:lnTo>
                    <a:pt x="3102375" y="649184"/>
                  </a:lnTo>
                  <a:lnTo>
                    <a:pt x="3137696" y="620431"/>
                  </a:lnTo>
                  <a:lnTo>
                    <a:pt x="3173365" y="592167"/>
                  </a:lnTo>
                  <a:lnTo>
                    <a:pt x="3209389" y="564405"/>
                  </a:lnTo>
                  <a:lnTo>
                    <a:pt x="3245777" y="537155"/>
                  </a:lnTo>
                  <a:lnTo>
                    <a:pt x="3282536" y="510429"/>
                  </a:lnTo>
                  <a:lnTo>
                    <a:pt x="3319673" y="484237"/>
                  </a:lnTo>
                  <a:lnTo>
                    <a:pt x="3357198" y="458590"/>
                  </a:lnTo>
                  <a:lnTo>
                    <a:pt x="3395117" y="433501"/>
                  </a:lnTo>
                  <a:lnTo>
                    <a:pt x="3433439" y="408979"/>
                  </a:lnTo>
                  <a:lnTo>
                    <a:pt x="3472171" y="385037"/>
                  </a:lnTo>
                  <a:lnTo>
                    <a:pt x="3511322" y="361685"/>
                  </a:lnTo>
                  <a:lnTo>
                    <a:pt x="3550900" y="338934"/>
                  </a:lnTo>
                  <a:lnTo>
                    <a:pt x="3590911" y="316796"/>
                  </a:lnTo>
                  <a:lnTo>
                    <a:pt x="3631365" y="295282"/>
                  </a:lnTo>
                  <a:lnTo>
                    <a:pt x="3672269" y="274402"/>
                  </a:lnTo>
                  <a:lnTo>
                    <a:pt x="3713630" y="254168"/>
                  </a:lnTo>
                  <a:lnTo>
                    <a:pt x="3755458" y="234591"/>
                  </a:lnTo>
                  <a:lnTo>
                    <a:pt x="3797759" y="215683"/>
                  </a:lnTo>
                  <a:lnTo>
                    <a:pt x="3840542" y="197454"/>
                  </a:lnTo>
                  <a:lnTo>
                    <a:pt x="3883815" y="179915"/>
                  </a:lnTo>
                  <a:lnTo>
                    <a:pt x="3927585" y="163078"/>
                  </a:lnTo>
                  <a:lnTo>
                    <a:pt x="3971860" y="146954"/>
                  </a:lnTo>
                  <a:lnTo>
                    <a:pt x="4016648" y="131553"/>
                  </a:lnTo>
                  <a:lnTo>
                    <a:pt x="4061958" y="116888"/>
                  </a:lnTo>
                  <a:lnTo>
                    <a:pt x="4107796" y="102969"/>
                  </a:lnTo>
                  <a:lnTo>
                    <a:pt x="4154172" y="89807"/>
                  </a:lnTo>
                  <a:lnTo>
                    <a:pt x="4201092" y="77413"/>
                  </a:lnTo>
                  <a:lnTo>
                    <a:pt x="4248565" y="65799"/>
                  </a:lnTo>
                  <a:lnTo>
                    <a:pt x="4296598" y="54976"/>
                  </a:lnTo>
                  <a:lnTo>
                    <a:pt x="4345200" y="44955"/>
                  </a:lnTo>
                  <a:lnTo>
                    <a:pt x="4394379" y="35747"/>
                  </a:lnTo>
                  <a:lnTo>
                    <a:pt x="4444141" y="27362"/>
                  </a:lnTo>
                  <a:lnTo>
                    <a:pt x="4494496" y="19813"/>
                  </a:lnTo>
                  <a:lnTo>
                    <a:pt x="4545451" y="13111"/>
                  </a:lnTo>
                  <a:lnTo>
                    <a:pt x="4597014" y="7266"/>
                  </a:lnTo>
                  <a:lnTo>
                    <a:pt x="4649192" y="2290"/>
                  </a:lnTo>
                  <a:lnTo>
                    <a:pt x="4678710" y="0"/>
                  </a:lnTo>
                </a:path>
              </a:pathLst>
            </a:custGeom>
            <a:ln w="24999">
              <a:solidFill>
                <a:srgbClr val="332C2C"/>
              </a:solidFill>
            </a:ln>
          </p:spPr>
          <p:txBody>
            <a:bodyPr wrap="square" lIns="0" tIns="0" rIns="0" bIns="0" rtlCol="0"/>
            <a:lstStyle/>
            <a:p>
              <a:endParaRPr/>
            </a:p>
          </p:txBody>
        </p:sp>
      </p:grpSp>
      <p:sp>
        <p:nvSpPr>
          <p:cNvPr id="5" name="object 5"/>
          <p:cNvSpPr/>
          <p:nvPr/>
        </p:nvSpPr>
        <p:spPr>
          <a:xfrm>
            <a:off x="0" y="548855"/>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sp>
        <p:nvSpPr>
          <p:cNvPr id="6" name="object 6"/>
          <p:cNvSpPr/>
          <p:nvPr/>
        </p:nvSpPr>
        <p:spPr>
          <a:xfrm>
            <a:off x="0" y="9753448"/>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pic>
        <p:nvPicPr>
          <p:cNvPr id="7" name="object 7"/>
          <p:cNvPicPr/>
          <p:nvPr/>
        </p:nvPicPr>
        <p:blipFill>
          <a:blip r:embed="rId3" cstate="print"/>
          <a:stretch>
            <a:fillRect/>
          </a:stretch>
        </p:blipFill>
        <p:spPr>
          <a:xfrm>
            <a:off x="2925114" y="1628648"/>
            <a:ext cx="2179332" cy="392938"/>
          </a:xfrm>
          <a:prstGeom prst="rect">
            <a:avLst/>
          </a:prstGeom>
        </p:spPr>
      </p:pic>
      <p:pic>
        <p:nvPicPr>
          <p:cNvPr id="8" name="object 8"/>
          <p:cNvPicPr/>
          <p:nvPr/>
        </p:nvPicPr>
        <p:blipFill>
          <a:blip r:embed="rId4" cstate="print"/>
          <a:stretch>
            <a:fillRect/>
          </a:stretch>
        </p:blipFill>
        <p:spPr>
          <a:xfrm>
            <a:off x="3922763" y="1190497"/>
            <a:ext cx="2997492" cy="390982"/>
          </a:xfrm>
          <a:prstGeom prst="rect">
            <a:avLst/>
          </a:prstGeom>
        </p:spPr>
      </p:pic>
      <p:pic>
        <p:nvPicPr>
          <p:cNvPr id="9" name="object 9"/>
          <p:cNvPicPr/>
          <p:nvPr/>
        </p:nvPicPr>
        <p:blipFill>
          <a:blip r:embed="rId5" cstate="print"/>
          <a:stretch>
            <a:fillRect/>
          </a:stretch>
        </p:blipFill>
        <p:spPr>
          <a:xfrm>
            <a:off x="5313057" y="1628648"/>
            <a:ext cx="2046566" cy="392938"/>
          </a:xfrm>
          <a:prstGeom prst="rect">
            <a:avLst/>
          </a:prstGeom>
        </p:spPr>
      </p:pic>
      <p:pic>
        <p:nvPicPr>
          <p:cNvPr id="10" name="object 10"/>
          <p:cNvPicPr/>
          <p:nvPr/>
        </p:nvPicPr>
        <p:blipFill>
          <a:blip r:embed="rId6" cstate="print"/>
          <a:stretch>
            <a:fillRect/>
          </a:stretch>
        </p:blipFill>
        <p:spPr>
          <a:xfrm>
            <a:off x="8418868" y="1628648"/>
            <a:ext cx="1981428" cy="392938"/>
          </a:xfrm>
          <a:prstGeom prst="rect">
            <a:avLst/>
          </a:prstGeom>
        </p:spPr>
      </p:pic>
      <p:sp>
        <p:nvSpPr>
          <p:cNvPr id="11" name="object 11"/>
          <p:cNvSpPr txBox="1"/>
          <p:nvPr/>
        </p:nvSpPr>
        <p:spPr>
          <a:xfrm>
            <a:off x="868794" y="1091190"/>
            <a:ext cx="15714344" cy="1819910"/>
          </a:xfrm>
          <a:prstGeom prst="rect">
            <a:avLst/>
          </a:prstGeom>
        </p:spPr>
        <p:txBody>
          <a:bodyPr vert="horz" wrap="square" lIns="0" tIns="62229" rIns="0" bIns="0" rtlCol="0">
            <a:spAutoFit/>
          </a:bodyPr>
          <a:lstStyle/>
          <a:p>
            <a:pPr marL="12700" marR="5080">
              <a:lnSpc>
                <a:spcPts val="3450"/>
              </a:lnSpc>
              <a:spcBef>
                <a:spcPts val="489"/>
              </a:spcBef>
              <a:tabLst>
                <a:tab pos="4214495" algn="l"/>
                <a:tab pos="6151880" algn="l"/>
                <a:tab pos="6470015" algn="l"/>
                <a:tab pos="9510395" algn="l"/>
              </a:tabLst>
            </a:pPr>
            <a:r>
              <a:rPr sz="3150" spc="50" dirty="0">
                <a:solidFill>
                  <a:srgbClr val="332C2C"/>
                </a:solidFill>
                <a:latin typeface="Verdana"/>
                <a:cs typeface="Verdana"/>
              </a:rPr>
              <a:t>Implementing</a:t>
            </a:r>
            <a:r>
              <a:rPr sz="3150" dirty="0">
                <a:solidFill>
                  <a:srgbClr val="332C2C"/>
                </a:solidFill>
                <a:latin typeface="Verdana"/>
                <a:cs typeface="Verdana"/>
              </a:rPr>
              <a:t>		</a:t>
            </a:r>
            <a:r>
              <a:rPr sz="3150" spc="55" dirty="0">
                <a:solidFill>
                  <a:srgbClr val="332C2C"/>
                </a:solidFill>
                <a:latin typeface="Verdana"/>
                <a:cs typeface="Verdana"/>
              </a:rPr>
              <a:t>in</a:t>
            </a:r>
            <a:r>
              <a:rPr sz="3150" spc="-245" dirty="0">
                <a:solidFill>
                  <a:srgbClr val="332C2C"/>
                </a:solidFill>
                <a:latin typeface="Verdana"/>
                <a:cs typeface="Verdana"/>
              </a:rPr>
              <a:t> </a:t>
            </a:r>
            <a:r>
              <a:rPr sz="3150" spc="-65" dirty="0">
                <a:solidFill>
                  <a:srgbClr val="332C2C"/>
                </a:solidFill>
                <a:latin typeface="Verdana"/>
                <a:cs typeface="Verdana"/>
              </a:rPr>
              <a:t>library</a:t>
            </a:r>
            <a:r>
              <a:rPr sz="3150" spc="-245" dirty="0">
                <a:solidFill>
                  <a:srgbClr val="332C2C"/>
                </a:solidFill>
                <a:latin typeface="Verdana"/>
                <a:cs typeface="Verdana"/>
              </a:rPr>
              <a:t> </a:t>
            </a:r>
            <a:r>
              <a:rPr sz="3150" spc="-50" dirty="0">
                <a:solidFill>
                  <a:srgbClr val="332C2C"/>
                </a:solidFill>
                <a:latin typeface="Verdana"/>
                <a:cs typeface="Verdana"/>
              </a:rPr>
              <a:t>systems</a:t>
            </a:r>
            <a:r>
              <a:rPr sz="3150" spc="-245" dirty="0">
                <a:solidFill>
                  <a:srgbClr val="332C2C"/>
                </a:solidFill>
                <a:latin typeface="Verdana"/>
                <a:cs typeface="Verdana"/>
              </a:rPr>
              <a:t> </a:t>
            </a:r>
            <a:r>
              <a:rPr sz="3150" spc="-55" dirty="0">
                <a:solidFill>
                  <a:srgbClr val="332C2C"/>
                </a:solidFill>
                <a:latin typeface="Verdana"/>
                <a:cs typeface="Verdana"/>
              </a:rPr>
              <a:t>offers</a:t>
            </a:r>
            <a:r>
              <a:rPr sz="3150" spc="-245" dirty="0">
                <a:solidFill>
                  <a:srgbClr val="332C2C"/>
                </a:solidFill>
                <a:latin typeface="Verdana"/>
                <a:cs typeface="Verdana"/>
              </a:rPr>
              <a:t> </a:t>
            </a:r>
            <a:r>
              <a:rPr sz="3150" spc="-100" dirty="0">
                <a:solidFill>
                  <a:srgbClr val="332C2C"/>
                </a:solidFill>
                <a:latin typeface="Verdana"/>
                <a:cs typeface="Verdana"/>
              </a:rPr>
              <a:t>several</a:t>
            </a:r>
            <a:r>
              <a:rPr sz="3150" spc="-245" dirty="0">
                <a:solidFill>
                  <a:srgbClr val="332C2C"/>
                </a:solidFill>
                <a:latin typeface="Verdana"/>
                <a:cs typeface="Verdana"/>
              </a:rPr>
              <a:t> </a:t>
            </a:r>
            <a:r>
              <a:rPr sz="3150" spc="-10" dirty="0">
                <a:solidFill>
                  <a:srgbClr val="332C2C"/>
                </a:solidFill>
                <a:latin typeface="Verdana"/>
                <a:cs typeface="Verdana"/>
              </a:rPr>
              <a:t>advantages, </a:t>
            </a:r>
            <a:r>
              <a:rPr sz="3150" spc="70" dirty="0">
                <a:solidFill>
                  <a:srgbClr val="332C2C"/>
                </a:solidFill>
                <a:latin typeface="Verdana"/>
                <a:cs typeface="Verdana"/>
              </a:rPr>
              <a:t>including</a:t>
            </a:r>
            <a:r>
              <a:rPr sz="3150" dirty="0">
                <a:solidFill>
                  <a:srgbClr val="332C2C"/>
                </a:solidFill>
                <a:latin typeface="Verdana"/>
                <a:cs typeface="Verdana"/>
              </a:rPr>
              <a:t>	</a:t>
            </a:r>
            <a:r>
              <a:rPr sz="3150" spc="-535" dirty="0">
                <a:solidFill>
                  <a:srgbClr val="332C2C"/>
                </a:solidFill>
                <a:latin typeface="Verdana"/>
                <a:cs typeface="Verdana"/>
              </a:rPr>
              <a:t>,</a:t>
            </a:r>
            <a:r>
              <a:rPr sz="3150" dirty="0">
                <a:solidFill>
                  <a:srgbClr val="332C2C"/>
                </a:solidFill>
                <a:latin typeface="Verdana"/>
                <a:cs typeface="Verdana"/>
              </a:rPr>
              <a:t>		</a:t>
            </a:r>
            <a:r>
              <a:rPr sz="3150" spc="-484" dirty="0">
                <a:solidFill>
                  <a:srgbClr val="332C2C"/>
                </a:solidFill>
                <a:latin typeface="Verdana"/>
                <a:cs typeface="Verdana"/>
              </a:rPr>
              <a:t>,</a:t>
            </a:r>
            <a:r>
              <a:rPr sz="3150" spc="-285" dirty="0">
                <a:solidFill>
                  <a:srgbClr val="332C2C"/>
                </a:solidFill>
                <a:latin typeface="Verdana"/>
                <a:cs typeface="Verdana"/>
              </a:rPr>
              <a:t> </a:t>
            </a:r>
            <a:r>
              <a:rPr sz="3150" spc="55" dirty="0">
                <a:solidFill>
                  <a:srgbClr val="332C2C"/>
                </a:solidFill>
                <a:latin typeface="Verdana"/>
                <a:cs typeface="Verdana"/>
              </a:rPr>
              <a:t>and</a:t>
            </a:r>
            <a:r>
              <a:rPr sz="3150" dirty="0">
                <a:solidFill>
                  <a:srgbClr val="332C2C"/>
                </a:solidFill>
                <a:latin typeface="Verdana"/>
                <a:cs typeface="Verdana"/>
              </a:rPr>
              <a:t>	</a:t>
            </a:r>
            <a:r>
              <a:rPr sz="3150" spc="-484" dirty="0">
                <a:solidFill>
                  <a:srgbClr val="332C2C"/>
                </a:solidFill>
                <a:latin typeface="Verdana"/>
                <a:cs typeface="Verdana"/>
              </a:rPr>
              <a:t>.</a:t>
            </a:r>
            <a:r>
              <a:rPr sz="3150" spc="-229" dirty="0">
                <a:solidFill>
                  <a:srgbClr val="332C2C"/>
                </a:solidFill>
                <a:latin typeface="Verdana"/>
                <a:cs typeface="Verdana"/>
              </a:rPr>
              <a:t> </a:t>
            </a:r>
            <a:r>
              <a:rPr sz="3150" spc="-25" dirty="0">
                <a:solidFill>
                  <a:srgbClr val="332C2C"/>
                </a:solidFill>
                <a:latin typeface="Verdana"/>
                <a:cs typeface="Verdana"/>
              </a:rPr>
              <a:t>These</a:t>
            </a:r>
            <a:r>
              <a:rPr sz="3150" spc="-225" dirty="0">
                <a:solidFill>
                  <a:srgbClr val="332C2C"/>
                </a:solidFill>
                <a:latin typeface="Verdana"/>
                <a:cs typeface="Verdana"/>
              </a:rPr>
              <a:t> </a:t>
            </a:r>
            <a:r>
              <a:rPr sz="3150" dirty="0">
                <a:solidFill>
                  <a:srgbClr val="332C2C"/>
                </a:solidFill>
                <a:latin typeface="Verdana"/>
                <a:cs typeface="Verdana"/>
              </a:rPr>
              <a:t>beneﬁts</a:t>
            </a:r>
            <a:r>
              <a:rPr sz="3150" spc="-225" dirty="0">
                <a:solidFill>
                  <a:srgbClr val="332C2C"/>
                </a:solidFill>
                <a:latin typeface="Verdana"/>
                <a:cs typeface="Verdana"/>
              </a:rPr>
              <a:t> </a:t>
            </a:r>
            <a:r>
              <a:rPr sz="3150" dirty="0">
                <a:solidFill>
                  <a:srgbClr val="332C2C"/>
                </a:solidFill>
                <a:latin typeface="Verdana"/>
                <a:cs typeface="Verdana"/>
              </a:rPr>
              <a:t>lead</a:t>
            </a:r>
            <a:r>
              <a:rPr sz="3150" spc="-225" dirty="0">
                <a:solidFill>
                  <a:srgbClr val="332C2C"/>
                </a:solidFill>
                <a:latin typeface="Verdana"/>
                <a:cs typeface="Verdana"/>
              </a:rPr>
              <a:t> </a:t>
            </a:r>
            <a:r>
              <a:rPr sz="3150" dirty="0">
                <a:solidFill>
                  <a:srgbClr val="332C2C"/>
                </a:solidFill>
                <a:latin typeface="Verdana"/>
                <a:cs typeface="Verdana"/>
              </a:rPr>
              <a:t>to</a:t>
            </a:r>
            <a:r>
              <a:rPr sz="3150" spc="-225" dirty="0">
                <a:solidFill>
                  <a:srgbClr val="332C2C"/>
                </a:solidFill>
                <a:latin typeface="Verdana"/>
                <a:cs typeface="Verdana"/>
              </a:rPr>
              <a:t> </a:t>
            </a:r>
            <a:r>
              <a:rPr sz="3150" spc="-10" dirty="0">
                <a:solidFill>
                  <a:srgbClr val="332C2C"/>
                </a:solidFill>
                <a:latin typeface="Verdana"/>
                <a:cs typeface="Verdana"/>
              </a:rPr>
              <a:t>easier </a:t>
            </a:r>
            <a:r>
              <a:rPr sz="3150" spc="60" dirty="0">
                <a:solidFill>
                  <a:srgbClr val="332C2C"/>
                </a:solidFill>
                <a:latin typeface="Verdana"/>
                <a:cs typeface="Verdana"/>
              </a:rPr>
              <a:t>maintenance</a:t>
            </a:r>
            <a:r>
              <a:rPr sz="3150" spc="-220" dirty="0">
                <a:solidFill>
                  <a:srgbClr val="332C2C"/>
                </a:solidFill>
                <a:latin typeface="Verdana"/>
                <a:cs typeface="Verdana"/>
              </a:rPr>
              <a:t> </a:t>
            </a:r>
            <a:r>
              <a:rPr sz="3150" spc="80" dirty="0">
                <a:solidFill>
                  <a:srgbClr val="332C2C"/>
                </a:solidFill>
                <a:latin typeface="Verdana"/>
                <a:cs typeface="Verdana"/>
              </a:rPr>
              <a:t>and</a:t>
            </a:r>
            <a:r>
              <a:rPr sz="3150" spc="-215" dirty="0">
                <a:solidFill>
                  <a:srgbClr val="332C2C"/>
                </a:solidFill>
                <a:latin typeface="Verdana"/>
                <a:cs typeface="Verdana"/>
              </a:rPr>
              <a:t> </a:t>
            </a:r>
            <a:r>
              <a:rPr sz="3150" spc="60" dirty="0">
                <a:solidFill>
                  <a:srgbClr val="332C2C"/>
                </a:solidFill>
                <a:latin typeface="Verdana"/>
                <a:cs typeface="Verdana"/>
              </a:rPr>
              <a:t>the</a:t>
            </a:r>
            <a:r>
              <a:rPr sz="3150" spc="-215" dirty="0">
                <a:solidFill>
                  <a:srgbClr val="332C2C"/>
                </a:solidFill>
                <a:latin typeface="Verdana"/>
                <a:cs typeface="Verdana"/>
              </a:rPr>
              <a:t> </a:t>
            </a:r>
            <a:r>
              <a:rPr sz="3150" spc="-25" dirty="0">
                <a:solidFill>
                  <a:srgbClr val="332C2C"/>
                </a:solidFill>
                <a:latin typeface="Verdana"/>
                <a:cs typeface="Verdana"/>
              </a:rPr>
              <a:t>ability</a:t>
            </a:r>
            <a:r>
              <a:rPr sz="3150" spc="-215" dirty="0">
                <a:solidFill>
                  <a:srgbClr val="332C2C"/>
                </a:solidFill>
                <a:latin typeface="Verdana"/>
                <a:cs typeface="Verdana"/>
              </a:rPr>
              <a:t> </a:t>
            </a:r>
            <a:r>
              <a:rPr sz="3150" dirty="0">
                <a:solidFill>
                  <a:srgbClr val="332C2C"/>
                </a:solidFill>
                <a:latin typeface="Verdana"/>
                <a:cs typeface="Verdana"/>
              </a:rPr>
              <a:t>to</a:t>
            </a:r>
            <a:r>
              <a:rPr sz="3150" spc="-215" dirty="0">
                <a:solidFill>
                  <a:srgbClr val="332C2C"/>
                </a:solidFill>
                <a:latin typeface="Verdana"/>
                <a:cs typeface="Verdana"/>
              </a:rPr>
              <a:t> </a:t>
            </a:r>
            <a:r>
              <a:rPr sz="3150" dirty="0">
                <a:solidFill>
                  <a:srgbClr val="332C2C"/>
                </a:solidFill>
                <a:latin typeface="Verdana"/>
                <a:cs typeface="Verdana"/>
              </a:rPr>
              <a:t>expand</a:t>
            </a:r>
            <a:r>
              <a:rPr sz="3150" spc="-215" dirty="0">
                <a:solidFill>
                  <a:srgbClr val="332C2C"/>
                </a:solidFill>
                <a:latin typeface="Verdana"/>
                <a:cs typeface="Verdana"/>
              </a:rPr>
              <a:t> </a:t>
            </a:r>
            <a:r>
              <a:rPr sz="3150" dirty="0">
                <a:solidFill>
                  <a:srgbClr val="332C2C"/>
                </a:solidFill>
                <a:latin typeface="Verdana"/>
                <a:cs typeface="Verdana"/>
              </a:rPr>
              <a:t>functionalities</a:t>
            </a:r>
            <a:r>
              <a:rPr sz="3150" spc="-215" dirty="0">
                <a:solidFill>
                  <a:srgbClr val="332C2C"/>
                </a:solidFill>
                <a:latin typeface="Verdana"/>
                <a:cs typeface="Verdana"/>
              </a:rPr>
              <a:t> </a:t>
            </a:r>
            <a:r>
              <a:rPr sz="3150" spc="-85" dirty="0">
                <a:solidFill>
                  <a:srgbClr val="332C2C"/>
                </a:solidFill>
                <a:latin typeface="Verdana"/>
                <a:cs typeface="Verdana"/>
              </a:rPr>
              <a:t>as</a:t>
            </a:r>
            <a:r>
              <a:rPr sz="3150" spc="-220" dirty="0">
                <a:solidFill>
                  <a:srgbClr val="332C2C"/>
                </a:solidFill>
                <a:latin typeface="Verdana"/>
                <a:cs typeface="Verdana"/>
              </a:rPr>
              <a:t> </a:t>
            </a:r>
            <a:r>
              <a:rPr sz="3150" spc="-10" dirty="0">
                <a:solidFill>
                  <a:srgbClr val="332C2C"/>
                </a:solidFill>
                <a:latin typeface="Verdana"/>
                <a:cs typeface="Verdana"/>
              </a:rPr>
              <a:t>needed.</a:t>
            </a:r>
            <a:r>
              <a:rPr sz="3150" spc="-215" dirty="0">
                <a:solidFill>
                  <a:srgbClr val="332C2C"/>
                </a:solidFill>
                <a:latin typeface="Verdana"/>
                <a:cs typeface="Verdana"/>
              </a:rPr>
              <a:t> </a:t>
            </a:r>
            <a:r>
              <a:rPr sz="3150" spc="-45" dirty="0">
                <a:solidFill>
                  <a:srgbClr val="332C2C"/>
                </a:solidFill>
                <a:latin typeface="Verdana"/>
                <a:cs typeface="Verdana"/>
              </a:rPr>
              <a:t>This</a:t>
            </a:r>
            <a:r>
              <a:rPr sz="3150" spc="-215" dirty="0">
                <a:solidFill>
                  <a:srgbClr val="332C2C"/>
                </a:solidFill>
                <a:latin typeface="Verdana"/>
                <a:cs typeface="Verdana"/>
              </a:rPr>
              <a:t> </a:t>
            </a:r>
            <a:r>
              <a:rPr sz="3150" dirty="0">
                <a:solidFill>
                  <a:srgbClr val="332C2C"/>
                </a:solidFill>
                <a:latin typeface="Verdana"/>
                <a:cs typeface="Verdana"/>
              </a:rPr>
              <a:t>slide</a:t>
            </a:r>
            <a:r>
              <a:rPr sz="3150" spc="-215" dirty="0">
                <a:solidFill>
                  <a:srgbClr val="332C2C"/>
                </a:solidFill>
                <a:latin typeface="Verdana"/>
                <a:cs typeface="Verdana"/>
              </a:rPr>
              <a:t> </a:t>
            </a:r>
            <a:r>
              <a:rPr sz="3150" spc="-20" dirty="0">
                <a:solidFill>
                  <a:srgbClr val="332C2C"/>
                </a:solidFill>
                <a:latin typeface="Verdana"/>
                <a:cs typeface="Verdana"/>
              </a:rPr>
              <a:t>will delve</a:t>
            </a:r>
            <a:r>
              <a:rPr sz="3150" spc="-200" dirty="0">
                <a:solidFill>
                  <a:srgbClr val="332C2C"/>
                </a:solidFill>
                <a:latin typeface="Verdana"/>
                <a:cs typeface="Verdana"/>
              </a:rPr>
              <a:t> </a:t>
            </a:r>
            <a:r>
              <a:rPr sz="3150" dirty="0">
                <a:solidFill>
                  <a:srgbClr val="332C2C"/>
                </a:solidFill>
                <a:latin typeface="Verdana"/>
                <a:cs typeface="Verdana"/>
              </a:rPr>
              <a:t>into</a:t>
            </a:r>
            <a:r>
              <a:rPr sz="3150" spc="-195" dirty="0">
                <a:solidFill>
                  <a:srgbClr val="332C2C"/>
                </a:solidFill>
                <a:latin typeface="Verdana"/>
                <a:cs typeface="Verdana"/>
              </a:rPr>
              <a:t> </a:t>
            </a:r>
            <a:r>
              <a:rPr sz="3150" dirty="0">
                <a:solidFill>
                  <a:srgbClr val="332C2C"/>
                </a:solidFill>
                <a:latin typeface="Verdana"/>
                <a:cs typeface="Verdana"/>
              </a:rPr>
              <a:t>these</a:t>
            </a:r>
            <a:r>
              <a:rPr sz="3150" spc="-195" dirty="0">
                <a:solidFill>
                  <a:srgbClr val="332C2C"/>
                </a:solidFill>
                <a:latin typeface="Verdana"/>
                <a:cs typeface="Verdana"/>
              </a:rPr>
              <a:t> </a:t>
            </a:r>
            <a:r>
              <a:rPr sz="3150" dirty="0">
                <a:solidFill>
                  <a:srgbClr val="332C2C"/>
                </a:solidFill>
                <a:latin typeface="Verdana"/>
                <a:cs typeface="Verdana"/>
              </a:rPr>
              <a:t>beneﬁts</a:t>
            </a:r>
            <a:r>
              <a:rPr sz="3150" spc="-195" dirty="0">
                <a:solidFill>
                  <a:srgbClr val="332C2C"/>
                </a:solidFill>
                <a:latin typeface="Verdana"/>
                <a:cs typeface="Verdana"/>
              </a:rPr>
              <a:t> </a:t>
            </a:r>
            <a:r>
              <a:rPr sz="3150" spc="55" dirty="0">
                <a:solidFill>
                  <a:srgbClr val="332C2C"/>
                </a:solidFill>
                <a:latin typeface="Verdana"/>
                <a:cs typeface="Verdana"/>
              </a:rPr>
              <a:t>in</a:t>
            </a:r>
            <a:r>
              <a:rPr sz="3150" spc="-200" dirty="0">
                <a:solidFill>
                  <a:srgbClr val="332C2C"/>
                </a:solidFill>
                <a:latin typeface="Verdana"/>
                <a:cs typeface="Verdana"/>
              </a:rPr>
              <a:t> </a:t>
            </a:r>
            <a:r>
              <a:rPr sz="3150" spc="-10" dirty="0">
                <a:solidFill>
                  <a:srgbClr val="332C2C"/>
                </a:solidFill>
                <a:latin typeface="Verdana"/>
                <a:cs typeface="Verdana"/>
              </a:rPr>
              <a:t>detail.</a:t>
            </a:r>
            <a:endParaRPr sz="3150">
              <a:latin typeface="Verdana"/>
              <a:cs typeface="Verdan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3961976"/>
            <a:ext cx="18300700" cy="6337935"/>
            <a:chOff x="0" y="3961976"/>
            <a:chExt cx="18300700" cy="6337935"/>
          </a:xfrm>
        </p:grpSpPr>
        <p:pic>
          <p:nvPicPr>
            <p:cNvPr id="3" name="object 3"/>
            <p:cNvPicPr/>
            <p:nvPr/>
          </p:nvPicPr>
          <p:blipFill>
            <a:blip r:embed="rId2" cstate="print"/>
            <a:stretch>
              <a:fillRect/>
            </a:stretch>
          </p:blipFill>
          <p:spPr>
            <a:xfrm>
              <a:off x="0" y="3961976"/>
              <a:ext cx="18288000" cy="6324600"/>
            </a:xfrm>
            <a:prstGeom prst="rect">
              <a:avLst/>
            </a:prstGeom>
          </p:spPr>
        </p:pic>
        <p:sp>
          <p:nvSpPr>
            <p:cNvPr id="4" name="object 4"/>
            <p:cNvSpPr/>
            <p:nvPr/>
          </p:nvSpPr>
          <p:spPr>
            <a:xfrm>
              <a:off x="13609304" y="6216619"/>
              <a:ext cx="4679315" cy="4070985"/>
            </a:xfrm>
            <a:custGeom>
              <a:avLst/>
              <a:gdLst/>
              <a:ahLst/>
              <a:cxnLst/>
              <a:rect l="l" t="t" r="r" b="b"/>
              <a:pathLst>
                <a:path w="4679315" h="4070984">
                  <a:moveTo>
                    <a:pt x="0" y="4070378"/>
                  </a:moveTo>
                  <a:lnTo>
                    <a:pt x="49346" y="4043276"/>
                  </a:lnTo>
                  <a:lnTo>
                    <a:pt x="88924" y="4020525"/>
                  </a:lnTo>
                  <a:lnTo>
                    <a:pt x="128075" y="3997173"/>
                  </a:lnTo>
                  <a:lnTo>
                    <a:pt x="166808" y="3973231"/>
                  </a:lnTo>
                  <a:lnTo>
                    <a:pt x="205131" y="3948709"/>
                  </a:lnTo>
                  <a:lnTo>
                    <a:pt x="243050" y="3923620"/>
                  </a:lnTo>
                  <a:lnTo>
                    <a:pt x="280576" y="3897974"/>
                  </a:lnTo>
                  <a:lnTo>
                    <a:pt x="317714" y="3871782"/>
                  </a:lnTo>
                  <a:lnTo>
                    <a:pt x="354474" y="3845056"/>
                  </a:lnTo>
                  <a:lnTo>
                    <a:pt x="390862" y="3817806"/>
                  </a:lnTo>
                  <a:lnTo>
                    <a:pt x="426888" y="3790043"/>
                  </a:lnTo>
                  <a:lnTo>
                    <a:pt x="462558" y="3761780"/>
                  </a:lnTo>
                  <a:lnTo>
                    <a:pt x="497880" y="3733027"/>
                  </a:lnTo>
                  <a:lnTo>
                    <a:pt x="532864" y="3703794"/>
                  </a:lnTo>
                  <a:lnTo>
                    <a:pt x="567516" y="3674094"/>
                  </a:lnTo>
                  <a:lnTo>
                    <a:pt x="601844" y="3643938"/>
                  </a:lnTo>
                  <a:lnTo>
                    <a:pt x="635856" y="3613336"/>
                  </a:lnTo>
                  <a:lnTo>
                    <a:pt x="669560" y="3582299"/>
                  </a:lnTo>
                  <a:lnTo>
                    <a:pt x="702965" y="3550840"/>
                  </a:lnTo>
                  <a:lnTo>
                    <a:pt x="736077" y="3518968"/>
                  </a:lnTo>
                  <a:lnTo>
                    <a:pt x="768905" y="3486696"/>
                  </a:lnTo>
                  <a:lnTo>
                    <a:pt x="801457" y="3454033"/>
                  </a:lnTo>
                  <a:lnTo>
                    <a:pt x="833740" y="3420992"/>
                  </a:lnTo>
                  <a:lnTo>
                    <a:pt x="865763" y="3387584"/>
                  </a:lnTo>
                  <a:lnTo>
                    <a:pt x="897533" y="3353819"/>
                  </a:lnTo>
                  <a:lnTo>
                    <a:pt x="929059" y="3319708"/>
                  </a:lnTo>
                  <a:lnTo>
                    <a:pt x="960347" y="3285264"/>
                  </a:lnTo>
                  <a:lnTo>
                    <a:pt x="991407" y="3250497"/>
                  </a:lnTo>
                  <a:lnTo>
                    <a:pt x="1022245" y="3215418"/>
                  </a:lnTo>
                  <a:lnTo>
                    <a:pt x="1052870" y="3180038"/>
                  </a:lnTo>
                  <a:lnTo>
                    <a:pt x="1083290" y="3144369"/>
                  </a:lnTo>
                  <a:lnTo>
                    <a:pt x="1113513" y="3108421"/>
                  </a:lnTo>
                  <a:lnTo>
                    <a:pt x="1143546" y="3072206"/>
                  </a:lnTo>
                  <a:lnTo>
                    <a:pt x="1173398" y="3035735"/>
                  </a:lnTo>
                  <a:lnTo>
                    <a:pt x="1203075" y="2999019"/>
                  </a:lnTo>
                  <a:lnTo>
                    <a:pt x="1232587" y="2962068"/>
                  </a:lnTo>
                  <a:lnTo>
                    <a:pt x="1261941" y="2924896"/>
                  </a:lnTo>
                  <a:lnTo>
                    <a:pt x="1291145" y="2887511"/>
                  </a:lnTo>
                  <a:lnTo>
                    <a:pt x="1320207" y="2849926"/>
                  </a:lnTo>
                  <a:lnTo>
                    <a:pt x="1349134" y="2812152"/>
                  </a:lnTo>
                  <a:lnTo>
                    <a:pt x="1377935" y="2774200"/>
                  </a:lnTo>
                  <a:lnTo>
                    <a:pt x="1406618" y="2736080"/>
                  </a:lnTo>
                  <a:lnTo>
                    <a:pt x="1435190" y="2697805"/>
                  </a:lnTo>
                  <a:lnTo>
                    <a:pt x="1463659" y="2659385"/>
                  </a:lnTo>
                  <a:lnTo>
                    <a:pt x="1492034" y="2620831"/>
                  </a:lnTo>
                  <a:lnTo>
                    <a:pt x="1520321" y="2582155"/>
                  </a:lnTo>
                  <a:lnTo>
                    <a:pt x="1548530" y="2543367"/>
                  </a:lnTo>
                  <a:lnTo>
                    <a:pt x="1576667" y="2504479"/>
                  </a:lnTo>
                  <a:lnTo>
                    <a:pt x="1604741" y="2465502"/>
                  </a:lnTo>
                  <a:lnTo>
                    <a:pt x="1632760" y="2426447"/>
                  </a:lnTo>
                  <a:lnTo>
                    <a:pt x="1660732" y="2387326"/>
                  </a:lnTo>
                  <a:lnTo>
                    <a:pt x="1688663" y="2348148"/>
                  </a:lnTo>
                  <a:lnTo>
                    <a:pt x="1716564" y="2308926"/>
                  </a:lnTo>
                  <a:lnTo>
                    <a:pt x="1744440" y="2269671"/>
                  </a:lnTo>
                  <a:lnTo>
                    <a:pt x="1772300" y="2230393"/>
                  </a:lnTo>
                  <a:lnTo>
                    <a:pt x="1800153" y="2191104"/>
                  </a:lnTo>
                  <a:lnTo>
                    <a:pt x="1828005" y="2151816"/>
                  </a:lnTo>
                  <a:lnTo>
                    <a:pt x="1855865" y="2112538"/>
                  </a:lnTo>
                  <a:lnTo>
                    <a:pt x="1883741" y="2073283"/>
                  </a:lnTo>
                  <a:lnTo>
                    <a:pt x="1911641" y="2034061"/>
                  </a:lnTo>
                  <a:lnTo>
                    <a:pt x="1939573" y="1994884"/>
                  </a:lnTo>
                  <a:lnTo>
                    <a:pt x="1967543" y="1955762"/>
                  </a:lnTo>
                  <a:lnTo>
                    <a:pt x="1995562" y="1916708"/>
                  </a:lnTo>
                  <a:lnTo>
                    <a:pt x="2023635" y="1877731"/>
                  </a:lnTo>
                  <a:lnTo>
                    <a:pt x="2051772" y="1838843"/>
                  </a:lnTo>
                  <a:lnTo>
                    <a:pt x="2079979" y="1800055"/>
                  </a:lnTo>
                  <a:lnTo>
                    <a:pt x="2108266" y="1761379"/>
                  </a:lnTo>
                  <a:lnTo>
                    <a:pt x="2136640" y="1722826"/>
                  </a:lnTo>
                  <a:lnTo>
                    <a:pt x="2165108" y="1684406"/>
                  </a:lnTo>
                  <a:lnTo>
                    <a:pt x="2193679" y="1646130"/>
                  </a:lnTo>
                  <a:lnTo>
                    <a:pt x="2222360" y="1608011"/>
                  </a:lnTo>
                  <a:lnTo>
                    <a:pt x="2251160" y="1570059"/>
                  </a:lnTo>
                  <a:lnTo>
                    <a:pt x="2280086" y="1532285"/>
                  </a:lnTo>
                  <a:lnTo>
                    <a:pt x="2309147" y="1494700"/>
                  </a:lnTo>
                  <a:lnTo>
                    <a:pt x="2338349" y="1457316"/>
                  </a:lnTo>
                  <a:lnTo>
                    <a:pt x="2367702" y="1420143"/>
                  </a:lnTo>
                  <a:lnTo>
                    <a:pt x="2397212" y="1383193"/>
                  </a:lnTo>
                  <a:lnTo>
                    <a:pt x="2426888" y="1346477"/>
                  </a:lnTo>
                  <a:lnTo>
                    <a:pt x="2456738" y="1310006"/>
                  </a:lnTo>
                  <a:lnTo>
                    <a:pt x="2486770" y="1273791"/>
                  </a:lnTo>
                  <a:lnTo>
                    <a:pt x="2516991" y="1237843"/>
                  </a:lnTo>
                  <a:lnTo>
                    <a:pt x="2547409" y="1202173"/>
                  </a:lnTo>
                  <a:lnTo>
                    <a:pt x="2578033" y="1166794"/>
                  </a:lnTo>
                  <a:lnTo>
                    <a:pt x="2608870" y="1131715"/>
                  </a:lnTo>
                  <a:lnTo>
                    <a:pt x="2639928" y="1096947"/>
                  </a:lnTo>
                  <a:lnTo>
                    <a:pt x="2671215" y="1062503"/>
                  </a:lnTo>
                  <a:lnTo>
                    <a:pt x="2702739" y="1028393"/>
                  </a:lnTo>
                  <a:lnTo>
                    <a:pt x="2734507" y="994628"/>
                  </a:lnTo>
                  <a:lnTo>
                    <a:pt x="2766529" y="961219"/>
                  </a:lnTo>
                  <a:lnTo>
                    <a:pt x="2798811" y="928178"/>
                  </a:lnTo>
                  <a:lnTo>
                    <a:pt x="2831361" y="895516"/>
                  </a:lnTo>
                  <a:lnTo>
                    <a:pt x="2864187" y="863243"/>
                  </a:lnTo>
                  <a:lnTo>
                    <a:pt x="2897298" y="831372"/>
                  </a:lnTo>
                  <a:lnTo>
                    <a:pt x="2930701" y="799912"/>
                  </a:lnTo>
                  <a:lnTo>
                    <a:pt x="2964404" y="768875"/>
                  </a:lnTo>
                  <a:lnTo>
                    <a:pt x="2998415" y="738273"/>
                  </a:lnTo>
                  <a:lnTo>
                    <a:pt x="3032742" y="708117"/>
                  </a:lnTo>
                  <a:lnTo>
                    <a:pt x="3067392" y="678417"/>
                  </a:lnTo>
                  <a:lnTo>
                    <a:pt x="3102375" y="649184"/>
                  </a:lnTo>
                  <a:lnTo>
                    <a:pt x="3137696" y="620431"/>
                  </a:lnTo>
                  <a:lnTo>
                    <a:pt x="3173365" y="592167"/>
                  </a:lnTo>
                  <a:lnTo>
                    <a:pt x="3209389" y="564405"/>
                  </a:lnTo>
                  <a:lnTo>
                    <a:pt x="3245777" y="537155"/>
                  </a:lnTo>
                  <a:lnTo>
                    <a:pt x="3282536" y="510429"/>
                  </a:lnTo>
                  <a:lnTo>
                    <a:pt x="3319673" y="484237"/>
                  </a:lnTo>
                  <a:lnTo>
                    <a:pt x="3357198" y="458590"/>
                  </a:lnTo>
                  <a:lnTo>
                    <a:pt x="3395117" y="433501"/>
                  </a:lnTo>
                  <a:lnTo>
                    <a:pt x="3433439" y="408979"/>
                  </a:lnTo>
                  <a:lnTo>
                    <a:pt x="3472171" y="385037"/>
                  </a:lnTo>
                  <a:lnTo>
                    <a:pt x="3511322" y="361685"/>
                  </a:lnTo>
                  <a:lnTo>
                    <a:pt x="3550900" y="338934"/>
                  </a:lnTo>
                  <a:lnTo>
                    <a:pt x="3590911" y="316796"/>
                  </a:lnTo>
                  <a:lnTo>
                    <a:pt x="3631365" y="295282"/>
                  </a:lnTo>
                  <a:lnTo>
                    <a:pt x="3672269" y="274402"/>
                  </a:lnTo>
                  <a:lnTo>
                    <a:pt x="3713630" y="254168"/>
                  </a:lnTo>
                  <a:lnTo>
                    <a:pt x="3755458" y="234591"/>
                  </a:lnTo>
                  <a:lnTo>
                    <a:pt x="3797759" y="215683"/>
                  </a:lnTo>
                  <a:lnTo>
                    <a:pt x="3840542" y="197454"/>
                  </a:lnTo>
                  <a:lnTo>
                    <a:pt x="3883815" y="179915"/>
                  </a:lnTo>
                  <a:lnTo>
                    <a:pt x="3927585" y="163078"/>
                  </a:lnTo>
                  <a:lnTo>
                    <a:pt x="3971860" y="146954"/>
                  </a:lnTo>
                  <a:lnTo>
                    <a:pt x="4016648" y="131553"/>
                  </a:lnTo>
                  <a:lnTo>
                    <a:pt x="4061958" y="116888"/>
                  </a:lnTo>
                  <a:lnTo>
                    <a:pt x="4107796" y="102969"/>
                  </a:lnTo>
                  <a:lnTo>
                    <a:pt x="4154172" y="89807"/>
                  </a:lnTo>
                  <a:lnTo>
                    <a:pt x="4201092" y="77413"/>
                  </a:lnTo>
                  <a:lnTo>
                    <a:pt x="4248565" y="65799"/>
                  </a:lnTo>
                  <a:lnTo>
                    <a:pt x="4296598" y="54976"/>
                  </a:lnTo>
                  <a:lnTo>
                    <a:pt x="4345200" y="44955"/>
                  </a:lnTo>
                  <a:lnTo>
                    <a:pt x="4394379" y="35747"/>
                  </a:lnTo>
                  <a:lnTo>
                    <a:pt x="4444141" y="27362"/>
                  </a:lnTo>
                  <a:lnTo>
                    <a:pt x="4494496" y="19813"/>
                  </a:lnTo>
                  <a:lnTo>
                    <a:pt x="4545451" y="13111"/>
                  </a:lnTo>
                  <a:lnTo>
                    <a:pt x="4597014" y="7266"/>
                  </a:lnTo>
                  <a:lnTo>
                    <a:pt x="4649192" y="2290"/>
                  </a:lnTo>
                  <a:lnTo>
                    <a:pt x="4678710" y="0"/>
                  </a:lnTo>
                </a:path>
              </a:pathLst>
            </a:custGeom>
            <a:ln w="24999">
              <a:solidFill>
                <a:srgbClr val="332C2C"/>
              </a:solidFill>
            </a:ln>
          </p:spPr>
          <p:txBody>
            <a:bodyPr wrap="square" lIns="0" tIns="0" rIns="0" bIns="0" rtlCol="0"/>
            <a:lstStyle/>
            <a:p>
              <a:endParaRPr/>
            </a:p>
          </p:txBody>
        </p:sp>
      </p:grpSp>
      <p:sp>
        <p:nvSpPr>
          <p:cNvPr id="5" name="object 5"/>
          <p:cNvSpPr/>
          <p:nvPr/>
        </p:nvSpPr>
        <p:spPr>
          <a:xfrm>
            <a:off x="0" y="548855"/>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sp>
        <p:nvSpPr>
          <p:cNvPr id="6" name="object 6"/>
          <p:cNvSpPr/>
          <p:nvPr/>
        </p:nvSpPr>
        <p:spPr>
          <a:xfrm>
            <a:off x="0" y="9753448"/>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pic>
        <p:nvPicPr>
          <p:cNvPr id="7" name="object 7"/>
          <p:cNvPicPr/>
          <p:nvPr/>
        </p:nvPicPr>
        <p:blipFill>
          <a:blip r:embed="rId3" cstate="print"/>
          <a:stretch>
            <a:fillRect/>
          </a:stretch>
        </p:blipFill>
        <p:spPr>
          <a:xfrm>
            <a:off x="8152993" y="1190497"/>
            <a:ext cx="2803588" cy="390982"/>
          </a:xfrm>
          <a:prstGeom prst="rect">
            <a:avLst/>
          </a:prstGeom>
        </p:spPr>
      </p:pic>
      <p:pic>
        <p:nvPicPr>
          <p:cNvPr id="8" name="object 8"/>
          <p:cNvPicPr/>
          <p:nvPr/>
        </p:nvPicPr>
        <p:blipFill>
          <a:blip r:embed="rId4" cstate="print"/>
          <a:stretch>
            <a:fillRect/>
          </a:stretch>
        </p:blipFill>
        <p:spPr>
          <a:xfrm>
            <a:off x="921142" y="1628648"/>
            <a:ext cx="2886304" cy="392938"/>
          </a:xfrm>
          <a:prstGeom prst="rect">
            <a:avLst/>
          </a:prstGeom>
        </p:spPr>
      </p:pic>
      <p:pic>
        <p:nvPicPr>
          <p:cNvPr id="9" name="object 9"/>
          <p:cNvPicPr/>
          <p:nvPr/>
        </p:nvPicPr>
        <p:blipFill>
          <a:blip r:embed="rId5" cstate="print"/>
          <a:stretch>
            <a:fillRect/>
          </a:stretch>
        </p:blipFill>
        <p:spPr>
          <a:xfrm>
            <a:off x="11188840" y="1190497"/>
            <a:ext cx="2218042" cy="315302"/>
          </a:xfrm>
          <a:prstGeom prst="rect">
            <a:avLst/>
          </a:prstGeom>
        </p:spPr>
      </p:pic>
      <p:pic>
        <p:nvPicPr>
          <p:cNvPr id="10" name="object 10"/>
          <p:cNvPicPr/>
          <p:nvPr/>
        </p:nvPicPr>
        <p:blipFill>
          <a:blip r:embed="rId6" cstate="print"/>
          <a:stretch>
            <a:fillRect/>
          </a:stretch>
        </p:blipFill>
        <p:spPr>
          <a:xfrm>
            <a:off x="13650341" y="1190497"/>
            <a:ext cx="2252472" cy="315302"/>
          </a:xfrm>
          <a:prstGeom prst="rect">
            <a:avLst/>
          </a:prstGeom>
        </p:spPr>
      </p:pic>
      <p:sp>
        <p:nvSpPr>
          <p:cNvPr id="11" name="object 11"/>
          <p:cNvSpPr txBox="1"/>
          <p:nvPr/>
        </p:nvSpPr>
        <p:spPr>
          <a:xfrm>
            <a:off x="868794" y="1091190"/>
            <a:ext cx="16014700" cy="1819910"/>
          </a:xfrm>
          <a:prstGeom prst="rect">
            <a:avLst/>
          </a:prstGeom>
        </p:spPr>
        <p:txBody>
          <a:bodyPr vert="horz" wrap="square" lIns="0" tIns="12700" rIns="0" bIns="0" rtlCol="0">
            <a:spAutoFit/>
          </a:bodyPr>
          <a:lstStyle/>
          <a:p>
            <a:pPr marL="12700">
              <a:lnSpc>
                <a:spcPts val="3615"/>
              </a:lnSpc>
              <a:spcBef>
                <a:spcPts val="100"/>
              </a:spcBef>
              <a:tabLst>
                <a:tab pos="10107930" algn="l"/>
                <a:tab pos="12558395" algn="l"/>
                <a:tab pos="15034260" algn="l"/>
              </a:tabLst>
            </a:pPr>
            <a:r>
              <a:rPr sz="3150" dirty="0">
                <a:solidFill>
                  <a:srgbClr val="332C2C"/>
                </a:solidFill>
                <a:latin typeface="Verdana"/>
                <a:cs typeface="Verdana"/>
              </a:rPr>
              <a:t>The</a:t>
            </a:r>
            <a:r>
              <a:rPr sz="3150" spc="-235" dirty="0">
                <a:solidFill>
                  <a:srgbClr val="332C2C"/>
                </a:solidFill>
                <a:latin typeface="Verdana"/>
                <a:cs typeface="Verdana"/>
              </a:rPr>
              <a:t> </a:t>
            </a:r>
            <a:r>
              <a:rPr sz="3150" spc="-10" dirty="0">
                <a:solidFill>
                  <a:srgbClr val="332C2C"/>
                </a:solidFill>
                <a:latin typeface="Verdana"/>
                <a:cs typeface="Verdana"/>
              </a:rPr>
              <a:t>four</a:t>
            </a:r>
            <a:r>
              <a:rPr sz="3150" spc="-235" dirty="0">
                <a:solidFill>
                  <a:srgbClr val="332C2C"/>
                </a:solidFill>
                <a:latin typeface="Verdana"/>
                <a:cs typeface="Verdana"/>
              </a:rPr>
              <a:t> </a:t>
            </a:r>
            <a:r>
              <a:rPr sz="3150" spc="85" dirty="0">
                <a:solidFill>
                  <a:srgbClr val="332C2C"/>
                </a:solidFill>
                <a:latin typeface="Verdana"/>
                <a:cs typeface="Verdana"/>
              </a:rPr>
              <a:t>main</a:t>
            </a:r>
            <a:r>
              <a:rPr sz="3150" spc="-229" dirty="0">
                <a:solidFill>
                  <a:srgbClr val="332C2C"/>
                </a:solidFill>
                <a:latin typeface="Verdana"/>
                <a:cs typeface="Verdana"/>
              </a:rPr>
              <a:t> </a:t>
            </a:r>
            <a:r>
              <a:rPr sz="3150" dirty="0">
                <a:solidFill>
                  <a:srgbClr val="332C2C"/>
                </a:solidFill>
                <a:latin typeface="Verdana"/>
                <a:cs typeface="Verdana"/>
              </a:rPr>
              <a:t>principles</a:t>
            </a:r>
            <a:r>
              <a:rPr sz="3150" spc="-235" dirty="0">
                <a:solidFill>
                  <a:srgbClr val="332C2C"/>
                </a:solidFill>
                <a:latin typeface="Verdana"/>
                <a:cs typeface="Verdana"/>
              </a:rPr>
              <a:t> </a:t>
            </a:r>
            <a:r>
              <a:rPr sz="3150" spc="-10" dirty="0">
                <a:solidFill>
                  <a:srgbClr val="332C2C"/>
                </a:solidFill>
                <a:latin typeface="Verdana"/>
                <a:cs typeface="Verdana"/>
              </a:rPr>
              <a:t>of</a:t>
            </a:r>
            <a:r>
              <a:rPr sz="3150" spc="-235" dirty="0">
                <a:solidFill>
                  <a:srgbClr val="332C2C"/>
                </a:solidFill>
                <a:latin typeface="Verdana"/>
                <a:cs typeface="Verdana"/>
              </a:rPr>
              <a:t> </a:t>
            </a:r>
            <a:r>
              <a:rPr sz="3150" spc="215" dirty="0">
                <a:solidFill>
                  <a:srgbClr val="332C2C"/>
                </a:solidFill>
                <a:latin typeface="Verdana"/>
                <a:cs typeface="Verdana"/>
              </a:rPr>
              <a:t>OOP</a:t>
            </a:r>
            <a:r>
              <a:rPr sz="3150" spc="-229" dirty="0">
                <a:solidFill>
                  <a:srgbClr val="332C2C"/>
                </a:solidFill>
                <a:latin typeface="Verdana"/>
                <a:cs typeface="Verdana"/>
              </a:rPr>
              <a:t> </a:t>
            </a:r>
            <a:r>
              <a:rPr sz="3150" spc="-25" dirty="0">
                <a:solidFill>
                  <a:srgbClr val="332C2C"/>
                </a:solidFill>
                <a:latin typeface="Verdana"/>
                <a:cs typeface="Verdana"/>
              </a:rPr>
              <a:t>are</a:t>
            </a:r>
            <a:r>
              <a:rPr sz="3150" dirty="0">
                <a:solidFill>
                  <a:srgbClr val="332C2C"/>
                </a:solidFill>
                <a:latin typeface="Verdana"/>
                <a:cs typeface="Verdana"/>
              </a:rPr>
              <a:t>	</a:t>
            </a:r>
            <a:r>
              <a:rPr sz="3150" spc="-535" dirty="0">
                <a:solidFill>
                  <a:srgbClr val="332C2C"/>
                </a:solidFill>
                <a:latin typeface="Verdana"/>
                <a:cs typeface="Verdana"/>
              </a:rPr>
              <a:t>,</a:t>
            </a:r>
            <a:r>
              <a:rPr sz="3150" dirty="0">
                <a:solidFill>
                  <a:srgbClr val="332C2C"/>
                </a:solidFill>
                <a:latin typeface="Verdana"/>
                <a:cs typeface="Verdana"/>
              </a:rPr>
              <a:t>	</a:t>
            </a:r>
            <a:r>
              <a:rPr sz="3150" spc="-535" dirty="0">
                <a:solidFill>
                  <a:srgbClr val="332C2C"/>
                </a:solidFill>
                <a:latin typeface="Verdana"/>
                <a:cs typeface="Verdana"/>
              </a:rPr>
              <a:t>,</a:t>
            </a:r>
            <a:r>
              <a:rPr sz="3150" dirty="0">
                <a:solidFill>
                  <a:srgbClr val="332C2C"/>
                </a:solidFill>
                <a:latin typeface="Verdana"/>
                <a:cs typeface="Verdana"/>
              </a:rPr>
              <a:t>	</a:t>
            </a:r>
            <a:r>
              <a:rPr sz="3150" spc="-484" dirty="0">
                <a:solidFill>
                  <a:srgbClr val="332C2C"/>
                </a:solidFill>
                <a:latin typeface="Verdana"/>
                <a:cs typeface="Verdana"/>
              </a:rPr>
              <a:t>,</a:t>
            </a:r>
            <a:r>
              <a:rPr sz="3150" spc="-285" dirty="0">
                <a:solidFill>
                  <a:srgbClr val="332C2C"/>
                </a:solidFill>
                <a:latin typeface="Verdana"/>
                <a:cs typeface="Verdana"/>
              </a:rPr>
              <a:t> </a:t>
            </a:r>
            <a:r>
              <a:rPr sz="3150" spc="55" dirty="0">
                <a:solidFill>
                  <a:srgbClr val="332C2C"/>
                </a:solidFill>
                <a:latin typeface="Verdana"/>
                <a:cs typeface="Verdana"/>
              </a:rPr>
              <a:t>and</a:t>
            </a:r>
            <a:endParaRPr sz="3150">
              <a:latin typeface="Verdana"/>
              <a:cs typeface="Verdana"/>
            </a:endParaRPr>
          </a:p>
          <a:p>
            <a:pPr marL="12700" marR="137795" indent="2946400">
              <a:lnSpc>
                <a:spcPts val="3450"/>
              </a:lnSpc>
              <a:spcBef>
                <a:spcPts val="225"/>
              </a:spcBef>
            </a:pPr>
            <a:r>
              <a:rPr sz="3150" spc="-484" dirty="0">
                <a:solidFill>
                  <a:srgbClr val="332C2C"/>
                </a:solidFill>
                <a:latin typeface="Verdana"/>
                <a:cs typeface="Verdana"/>
              </a:rPr>
              <a:t>.</a:t>
            </a:r>
            <a:r>
              <a:rPr sz="3150" spc="-229" dirty="0">
                <a:solidFill>
                  <a:srgbClr val="332C2C"/>
                </a:solidFill>
                <a:latin typeface="Verdana"/>
                <a:cs typeface="Verdana"/>
              </a:rPr>
              <a:t> </a:t>
            </a:r>
            <a:r>
              <a:rPr sz="3150" spc="70" dirty="0">
                <a:solidFill>
                  <a:srgbClr val="332C2C"/>
                </a:solidFill>
                <a:latin typeface="Verdana"/>
                <a:cs typeface="Verdana"/>
              </a:rPr>
              <a:t>Each</a:t>
            </a:r>
            <a:r>
              <a:rPr sz="3150" spc="-215" dirty="0">
                <a:solidFill>
                  <a:srgbClr val="332C2C"/>
                </a:solidFill>
                <a:latin typeface="Verdana"/>
                <a:cs typeface="Verdana"/>
              </a:rPr>
              <a:t> </a:t>
            </a:r>
            <a:r>
              <a:rPr sz="3150" dirty="0">
                <a:solidFill>
                  <a:srgbClr val="332C2C"/>
                </a:solidFill>
                <a:latin typeface="Verdana"/>
                <a:cs typeface="Verdana"/>
              </a:rPr>
              <a:t>principle</a:t>
            </a:r>
            <a:r>
              <a:rPr sz="3150" spc="-220" dirty="0">
                <a:solidFill>
                  <a:srgbClr val="332C2C"/>
                </a:solidFill>
                <a:latin typeface="Verdana"/>
                <a:cs typeface="Verdana"/>
              </a:rPr>
              <a:t> </a:t>
            </a:r>
            <a:r>
              <a:rPr sz="3150" spc="-55" dirty="0">
                <a:solidFill>
                  <a:srgbClr val="332C2C"/>
                </a:solidFill>
                <a:latin typeface="Verdana"/>
                <a:cs typeface="Verdana"/>
              </a:rPr>
              <a:t>plays</a:t>
            </a:r>
            <a:r>
              <a:rPr sz="3150" spc="-215" dirty="0">
                <a:solidFill>
                  <a:srgbClr val="332C2C"/>
                </a:solidFill>
                <a:latin typeface="Verdana"/>
                <a:cs typeface="Verdana"/>
              </a:rPr>
              <a:t> </a:t>
            </a:r>
            <a:r>
              <a:rPr sz="3150" spc="-45" dirty="0">
                <a:solidFill>
                  <a:srgbClr val="332C2C"/>
                </a:solidFill>
                <a:latin typeface="Verdana"/>
                <a:cs typeface="Verdana"/>
              </a:rPr>
              <a:t>a</a:t>
            </a:r>
            <a:r>
              <a:rPr sz="3150" spc="-220" dirty="0">
                <a:solidFill>
                  <a:srgbClr val="332C2C"/>
                </a:solidFill>
                <a:latin typeface="Verdana"/>
                <a:cs typeface="Verdana"/>
              </a:rPr>
              <a:t> </a:t>
            </a:r>
            <a:r>
              <a:rPr sz="3150" dirty="0">
                <a:solidFill>
                  <a:srgbClr val="332C2C"/>
                </a:solidFill>
                <a:latin typeface="Verdana"/>
                <a:cs typeface="Verdana"/>
              </a:rPr>
              <a:t>crucial</a:t>
            </a:r>
            <a:r>
              <a:rPr sz="3150" spc="-215" dirty="0">
                <a:solidFill>
                  <a:srgbClr val="332C2C"/>
                </a:solidFill>
                <a:latin typeface="Verdana"/>
                <a:cs typeface="Verdana"/>
              </a:rPr>
              <a:t> </a:t>
            </a:r>
            <a:r>
              <a:rPr sz="3150" spc="-30" dirty="0">
                <a:solidFill>
                  <a:srgbClr val="332C2C"/>
                </a:solidFill>
                <a:latin typeface="Verdana"/>
                <a:cs typeface="Verdana"/>
              </a:rPr>
              <a:t>role</a:t>
            </a:r>
            <a:r>
              <a:rPr sz="3150" spc="-220" dirty="0">
                <a:solidFill>
                  <a:srgbClr val="332C2C"/>
                </a:solidFill>
                <a:latin typeface="Verdana"/>
                <a:cs typeface="Verdana"/>
              </a:rPr>
              <a:t> </a:t>
            </a:r>
            <a:r>
              <a:rPr sz="3150" spc="55" dirty="0">
                <a:solidFill>
                  <a:srgbClr val="332C2C"/>
                </a:solidFill>
                <a:latin typeface="Verdana"/>
                <a:cs typeface="Verdana"/>
              </a:rPr>
              <a:t>in</a:t>
            </a:r>
            <a:r>
              <a:rPr sz="3150" spc="-215" dirty="0">
                <a:solidFill>
                  <a:srgbClr val="332C2C"/>
                </a:solidFill>
                <a:latin typeface="Verdana"/>
                <a:cs typeface="Verdana"/>
              </a:rPr>
              <a:t> </a:t>
            </a:r>
            <a:r>
              <a:rPr sz="3150" spc="65" dirty="0">
                <a:solidFill>
                  <a:srgbClr val="332C2C"/>
                </a:solidFill>
                <a:latin typeface="Verdana"/>
                <a:cs typeface="Verdana"/>
              </a:rPr>
              <a:t>designing</a:t>
            </a:r>
            <a:r>
              <a:rPr sz="3150" spc="-220" dirty="0">
                <a:solidFill>
                  <a:srgbClr val="332C2C"/>
                </a:solidFill>
                <a:latin typeface="Verdana"/>
                <a:cs typeface="Verdana"/>
              </a:rPr>
              <a:t> </a:t>
            </a:r>
            <a:r>
              <a:rPr sz="3150" spc="-45" dirty="0">
                <a:solidFill>
                  <a:srgbClr val="332C2C"/>
                </a:solidFill>
                <a:latin typeface="Verdana"/>
                <a:cs typeface="Verdana"/>
              </a:rPr>
              <a:t>a</a:t>
            </a:r>
            <a:r>
              <a:rPr sz="3150" spc="-215" dirty="0">
                <a:solidFill>
                  <a:srgbClr val="332C2C"/>
                </a:solidFill>
                <a:latin typeface="Verdana"/>
                <a:cs typeface="Verdana"/>
              </a:rPr>
              <a:t> </a:t>
            </a:r>
            <a:r>
              <a:rPr sz="3150" dirty="0">
                <a:solidFill>
                  <a:srgbClr val="332C2C"/>
                </a:solidFill>
                <a:latin typeface="Verdana"/>
                <a:cs typeface="Verdana"/>
              </a:rPr>
              <a:t>robust</a:t>
            </a:r>
            <a:r>
              <a:rPr sz="3150" spc="-215" dirty="0">
                <a:solidFill>
                  <a:srgbClr val="332C2C"/>
                </a:solidFill>
                <a:latin typeface="Verdana"/>
                <a:cs typeface="Verdana"/>
              </a:rPr>
              <a:t> </a:t>
            </a:r>
            <a:r>
              <a:rPr sz="3150" spc="-10" dirty="0">
                <a:solidFill>
                  <a:srgbClr val="332C2C"/>
                </a:solidFill>
                <a:latin typeface="Verdana"/>
                <a:cs typeface="Verdana"/>
              </a:rPr>
              <a:t>library </a:t>
            </a:r>
            <a:r>
              <a:rPr sz="3150" spc="95" dirty="0">
                <a:solidFill>
                  <a:srgbClr val="332C2C"/>
                </a:solidFill>
                <a:latin typeface="Verdana"/>
                <a:cs typeface="Verdana"/>
              </a:rPr>
              <a:t>management</a:t>
            </a:r>
            <a:r>
              <a:rPr sz="3150" spc="-215" dirty="0">
                <a:solidFill>
                  <a:srgbClr val="332C2C"/>
                </a:solidFill>
                <a:latin typeface="Verdana"/>
                <a:cs typeface="Verdana"/>
              </a:rPr>
              <a:t> </a:t>
            </a:r>
            <a:r>
              <a:rPr sz="3150" spc="-105" dirty="0">
                <a:solidFill>
                  <a:srgbClr val="332C2C"/>
                </a:solidFill>
                <a:latin typeface="Verdana"/>
                <a:cs typeface="Verdana"/>
              </a:rPr>
              <a:t>system.</a:t>
            </a:r>
            <a:r>
              <a:rPr sz="3150" spc="-215" dirty="0">
                <a:solidFill>
                  <a:srgbClr val="332C2C"/>
                </a:solidFill>
                <a:latin typeface="Verdana"/>
                <a:cs typeface="Verdana"/>
              </a:rPr>
              <a:t> </a:t>
            </a:r>
            <a:r>
              <a:rPr sz="3150" spc="-45" dirty="0">
                <a:solidFill>
                  <a:srgbClr val="332C2C"/>
                </a:solidFill>
                <a:latin typeface="Verdana"/>
                <a:cs typeface="Verdana"/>
              </a:rPr>
              <a:t>This</a:t>
            </a:r>
            <a:r>
              <a:rPr sz="3150" spc="-215" dirty="0">
                <a:solidFill>
                  <a:srgbClr val="332C2C"/>
                </a:solidFill>
                <a:latin typeface="Verdana"/>
                <a:cs typeface="Verdana"/>
              </a:rPr>
              <a:t> </a:t>
            </a:r>
            <a:r>
              <a:rPr sz="3150" dirty="0">
                <a:solidFill>
                  <a:srgbClr val="332C2C"/>
                </a:solidFill>
                <a:latin typeface="Verdana"/>
                <a:cs typeface="Verdana"/>
              </a:rPr>
              <a:t>slide</a:t>
            </a:r>
            <a:r>
              <a:rPr sz="3150" spc="-215" dirty="0">
                <a:solidFill>
                  <a:srgbClr val="332C2C"/>
                </a:solidFill>
                <a:latin typeface="Verdana"/>
                <a:cs typeface="Verdana"/>
              </a:rPr>
              <a:t> </a:t>
            </a:r>
            <a:r>
              <a:rPr sz="3150" dirty="0">
                <a:solidFill>
                  <a:srgbClr val="332C2C"/>
                </a:solidFill>
                <a:latin typeface="Verdana"/>
                <a:cs typeface="Verdana"/>
              </a:rPr>
              <a:t>will</a:t>
            </a:r>
            <a:r>
              <a:rPr sz="3150" spc="-215" dirty="0">
                <a:solidFill>
                  <a:srgbClr val="332C2C"/>
                </a:solidFill>
                <a:latin typeface="Verdana"/>
                <a:cs typeface="Verdana"/>
              </a:rPr>
              <a:t> </a:t>
            </a:r>
            <a:r>
              <a:rPr sz="3150" spc="-10" dirty="0">
                <a:solidFill>
                  <a:srgbClr val="332C2C"/>
                </a:solidFill>
                <a:latin typeface="Verdana"/>
                <a:cs typeface="Verdana"/>
              </a:rPr>
              <a:t>provide</a:t>
            </a:r>
            <a:r>
              <a:rPr sz="3150" spc="-215" dirty="0">
                <a:solidFill>
                  <a:srgbClr val="332C2C"/>
                </a:solidFill>
                <a:latin typeface="Verdana"/>
                <a:cs typeface="Verdana"/>
              </a:rPr>
              <a:t> </a:t>
            </a:r>
            <a:r>
              <a:rPr sz="3150" dirty="0">
                <a:solidFill>
                  <a:srgbClr val="332C2C"/>
                </a:solidFill>
                <a:latin typeface="Verdana"/>
                <a:cs typeface="Verdana"/>
              </a:rPr>
              <a:t>an</a:t>
            </a:r>
            <a:r>
              <a:rPr sz="3150" spc="-215" dirty="0">
                <a:solidFill>
                  <a:srgbClr val="332C2C"/>
                </a:solidFill>
                <a:latin typeface="Verdana"/>
                <a:cs typeface="Verdana"/>
              </a:rPr>
              <a:t> </a:t>
            </a:r>
            <a:r>
              <a:rPr sz="3150" spc="-40" dirty="0">
                <a:solidFill>
                  <a:srgbClr val="332C2C"/>
                </a:solidFill>
                <a:latin typeface="Verdana"/>
                <a:cs typeface="Verdana"/>
              </a:rPr>
              <a:t>overview</a:t>
            </a:r>
            <a:r>
              <a:rPr sz="3150" spc="-215" dirty="0">
                <a:solidFill>
                  <a:srgbClr val="332C2C"/>
                </a:solidFill>
                <a:latin typeface="Verdana"/>
                <a:cs typeface="Verdana"/>
              </a:rPr>
              <a:t> </a:t>
            </a:r>
            <a:r>
              <a:rPr sz="3150" spc="-10" dirty="0">
                <a:solidFill>
                  <a:srgbClr val="332C2C"/>
                </a:solidFill>
                <a:latin typeface="Verdana"/>
                <a:cs typeface="Verdana"/>
              </a:rPr>
              <a:t>of</a:t>
            </a:r>
            <a:r>
              <a:rPr sz="3150" spc="-215" dirty="0">
                <a:solidFill>
                  <a:srgbClr val="332C2C"/>
                </a:solidFill>
                <a:latin typeface="Verdana"/>
                <a:cs typeface="Verdana"/>
              </a:rPr>
              <a:t> </a:t>
            </a:r>
            <a:r>
              <a:rPr sz="3150" dirty="0">
                <a:solidFill>
                  <a:srgbClr val="332C2C"/>
                </a:solidFill>
                <a:latin typeface="Verdana"/>
                <a:cs typeface="Verdana"/>
              </a:rPr>
              <a:t>these</a:t>
            </a:r>
            <a:r>
              <a:rPr sz="3150" spc="-215" dirty="0">
                <a:solidFill>
                  <a:srgbClr val="332C2C"/>
                </a:solidFill>
                <a:latin typeface="Verdana"/>
                <a:cs typeface="Verdana"/>
              </a:rPr>
              <a:t> </a:t>
            </a:r>
            <a:r>
              <a:rPr sz="3150" dirty="0">
                <a:solidFill>
                  <a:srgbClr val="332C2C"/>
                </a:solidFill>
                <a:latin typeface="Verdana"/>
                <a:cs typeface="Verdana"/>
              </a:rPr>
              <a:t>principles</a:t>
            </a:r>
            <a:r>
              <a:rPr sz="3150" spc="-215" dirty="0">
                <a:solidFill>
                  <a:srgbClr val="332C2C"/>
                </a:solidFill>
                <a:latin typeface="Verdana"/>
                <a:cs typeface="Verdana"/>
              </a:rPr>
              <a:t> </a:t>
            </a:r>
            <a:r>
              <a:rPr sz="3150" spc="55" dirty="0">
                <a:solidFill>
                  <a:srgbClr val="332C2C"/>
                </a:solidFill>
                <a:latin typeface="Verdana"/>
                <a:cs typeface="Verdana"/>
              </a:rPr>
              <a:t>and </a:t>
            </a:r>
            <a:r>
              <a:rPr sz="3150" dirty="0">
                <a:solidFill>
                  <a:srgbClr val="332C2C"/>
                </a:solidFill>
                <a:latin typeface="Verdana"/>
                <a:cs typeface="Verdana"/>
              </a:rPr>
              <a:t>their</a:t>
            </a:r>
            <a:r>
              <a:rPr sz="3150" spc="-225" dirty="0">
                <a:solidFill>
                  <a:srgbClr val="332C2C"/>
                </a:solidFill>
                <a:latin typeface="Verdana"/>
                <a:cs typeface="Verdana"/>
              </a:rPr>
              <a:t> </a:t>
            </a:r>
            <a:r>
              <a:rPr sz="3150" spc="-10" dirty="0">
                <a:solidFill>
                  <a:srgbClr val="332C2C"/>
                </a:solidFill>
                <a:latin typeface="Verdana"/>
                <a:cs typeface="Verdana"/>
              </a:rPr>
              <a:t>relevance.</a:t>
            </a:r>
            <a:endParaRPr sz="3150">
              <a:latin typeface="Verdana"/>
              <a:cs typeface="Verdan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619999" y="3112503"/>
            <a:ext cx="5229225" cy="5229225"/>
            <a:chOff x="1619999" y="3112503"/>
            <a:chExt cx="5229225" cy="5229225"/>
          </a:xfrm>
        </p:grpSpPr>
        <p:sp>
          <p:nvSpPr>
            <p:cNvPr id="3" name="object 3"/>
            <p:cNvSpPr/>
            <p:nvPr/>
          </p:nvSpPr>
          <p:spPr>
            <a:xfrm>
              <a:off x="1619999" y="3112503"/>
              <a:ext cx="5229225" cy="5229225"/>
            </a:xfrm>
            <a:custGeom>
              <a:avLst/>
              <a:gdLst/>
              <a:ahLst/>
              <a:cxnLst/>
              <a:rect l="l" t="t" r="r" b="b"/>
              <a:pathLst>
                <a:path w="5229225" h="5229225">
                  <a:moveTo>
                    <a:pt x="5229225" y="0"/>
                  </a:moveTo>
                  <a:lnTo>
                    <a:pt x="0" y="0"/>
                  </a:lnTo>
                  <a:lnTo>
                    <a:pt x="0" y="5229225"/>
                  </a:lnTo>
                  <a:lnTo>
                    <a:pt x="5229225" y="5229225"/>
                  </a:lnTo>
                  <a:lnTo>
                    <a:pt x="5229225" y="0"/>
                  </a:lnTo>
                  <a:close/>
                </a:path>
              </a:pathLst>
            </a:custGeom>
            <a:solidFill>
              <a:srgbClr val="332C2C"/>
            </a:solidFill>
          </p:spPr>
          <p:txBody>
            <a:bodyPr wrap="square" lIns="0" tIns="0" rIns="0" bIns="0" rtlCol="0"/>
            <a:lstStyle/>
            <a:p>
              <a:endParaRPr/>
            </a:p>
          </p:txBody>
        </p:sp>
        <p:pic>
          <p:nvPicPr>
            <p:cNvPr id="4" name="object 4"/>
            <p:cNvPicPr/>
            <p:nvPr/>
          </p:nvPicPr>
          <p:blipFill>
            <a:blip r:embed="rId2" cstate="print"/>
            <a:stretch>
              <a:fillRect/>
            </a:stretch>
          </p:blipFill>
          <p:spPr>
            <a:xfrm>
              <a:off x="1690611" y="3171736"/>
              <a:ext cx="5095874" cy="5095874"/>
            </a:xfrm>
            <a:prstGeom prst="rect">
              <a:avLst/>
            </a:prstGeom>
          </p:spPr>
        </p:pic>
      </p:grpSp>
      <p:sp>
        <p:nvSpPr>
          <p:cNvPr id="5" name="object 5"/>
          <p:cNvSpPr/>
          <p:nvPr/>
        </p:nvSpPr>
        <p:spPr>
          <a:xfrm>
            <a:off x="13042213" y="5610076"/>
            <a:ext cx="5246370" cy="4677410"/>
          </a:xfrm>
          <a:custGeom>
            <a:avLst/>
            <a:gdLst/>
            <a:ahLst/>
            <a:cxnLst/>
            <a:rect l="l" t="t" r="r" b="b"/>
            <a:pathLst>
              <a:path w="5246369" h="4677409">
                <a:moveTo>
                  <a:pt x="5245785" y="0"/>
                </a:moveTo>
                <a:lnTo>
                  <a:pt x="5190872" y="5807"/>
                </a:lnTo>
                <a:lnTo>
                  <a:pt x="5140122" y="12097"/>
                </a:lnTo>
                <a:lnTo>
                  <a:pt x="5089918" y="19185"/>
                </a:lnTo>
                <a:lnTo>
                  <a:pt x="5040254" y="27063"/>
                </a:lnTo>
                <a:lnTo>
                  <a:pt x="4991124" y="35720"/>
                </a:lnTo>
                <a:lnTo>
                  <a:pt x="4942520" y="45146"/>
                </a:lnTo>
                <a:lnTo>
                  <a:pt x="4894437" y="55333"/>
                </a:lnTo>
                <a:lnTo>
                  <a:pt x="4846867" y="66271"/>
                </a:lnTo>
                <a:lnTo>
                  <a:pt x="4799805" y="77951"/>
                </a:lnTo>
                <a:lnTo>
                  <a:pt x="4753244" y="90362"/>
                </a:lnTo>
                <a:lnTo>
                  <a:pt x="4707177" y="103495"/>
                </a:lnTo>
                <a:lnTo>
                  <a:pt x="4661597" y="117341"/>
                </a:lnTo>
                <a:lnTo>
                  <a:pt x="4616499" y="131891"/>
                </a:lnTo>
                <a:lnTo>
                  <a:pt x="4571876" y="147134"/>
                </a:lnTo>
                <a:lnTo>
                  <a:pt x="4527722" y="163062"/>
                </a:lnTo>
                <a:lnTo>
                  <a:pt x="4484029" y="179664"/>
                </a:lnTo>
                <a:lnTo>
                  <a:pt x="4440791" y="196932"/>
                </a:lnTo>
                <a:lnTo>
                  <a:pt x="4398002" y="214855"/>
                </a:lnTo>
                <a:lnTo>
                  <a:pt x="4355656" y="233425"/>
                </a:lnTo>
                <a:lnTo>
                  <a:pt x="4313745" y="252632"/>
                </a:lnTo>
                <a:lnTo>
                  <a:pt x="4272263" y="272466"/>
                </a:lnTo>
                <a:lnTo>
                  <a:pt x="4231205" y="292917"/>
                </a:lnTo>
                <a:lnTo>
                  <a:pt x="4190562" y="313977"/>
                </a:lnTo>
                <a:lnTo>
                  <a:pt x="4150330" y="335636"/>
                </a:lnTo>
                <a:lnTo>
                  <a:pt x="4110500" y="357884"/>
                </a:lnTo>
                <a:lnTo>
                  <a:pt x="4071068" y="380712"/>
                </a:lnTo>
                <a:lnTo>
                  <a:pt x="4032026" y="404110"/>
                </a:lnTo>
                <a:lnTo>
                  <a:pt x="3993367" y="428069"/>
                </a:lnTo>
                <a:lnTo>
                  <a:pt x="3955086" y="452579"/>
                </a:lnTo>
                <a:lnTo>
                  <a:pt x="3917175" y="477630"/>
                </a:lnTo>
                <a:lnTo>
                  <a:pt x="3879629" y="503214"/>
                </a:lnTo>
                <a:lnTo>
                  <a:pt x="3842441" y="529321"/>
                </a:lnTo>
                <a:lnTo>
                  <a:pt x="3805604" y="555941"/>
                </a:lnTo>
                <a:lnTo>
                  <a:pt x="3769111" y="583065"/>
                </a:lnTo>
                <a:lnTo>
                  <a:pt x="3732957" y="610683"/>
                </a:lnTo>
                <a:lnTo>
                  <a:pt x="3697135" y="638786"/>
                </a:lnTo>
                <a:lnTo>
                  <a:pt x="3661638" y="667364"/>
                </a:lnTo>
                <a:lnTo>
                  <a:pt x="3626459" y="696407"/>
                </a:lnTo>
                <a:lnTo>
                  <a:pt x="3591593" y="725907"/>
                </a:lnTo>
                <a:lnTo>
                  <a:pt x="3557033" y="755853"/>
                </a:lnTo>
                <a:lnTo>
                  <a:pt x="3522771" y="786237"/>
                </a:lnTo>
                <a:lnTo>
                  <a:pt x="3488803" y="817049"/>
                </a:lnTo>
                <a:lnTo>
                  <a:pt x="3455121" y="848278"/>
                </a:lnTo>
                <a:lnTo>
                  <a:pt x="3421718" y="879917"/>
                </a:lnTo>
                <a:lnTo>
                  <a:pt x="3388589" y="911954"/>
                </a:lnTo>
                <a:lnTo>
                  <a:pt x="3355726" y="944381"/>
                </a:lnTo>
                <a:lnTo>
                  <a:pt x="3323124" y="977189"/>
                </a:lnTo>
                <a:lnTo>
                  <a:pt x="3290775" y="1010367"/>
                </a:lnTo>
                <a:lnTo>
                  <a:pt x="3258674" y="1043906"/>
                </a:lnTo>
                <a:lnTo>
                  <a:pt x="3226813" y="1077797"/>
                </a:lnTo>
                <a:lnTo>
                  <a:pt x="3195186" y="1112030"/>
                </a:lnTo>
                <a:lnTo>
                  <a:pt x="3163788" y="1146595"/>
                </a:lnTo>
                <a:lnTo>
                  <a:pt x="3132610" y="1181484"/>
                </a:lnTo>
                <a:lnTo>
                  <a:pt x="3101647" y="1216687"/>
                </a:lnTo>
                <a:lnTo>
                  <a:pt x="3070892" y="1252193"/>
                </a:lnTo>
                <a:lnTo>
                  <a:pt x="3040339" y="1287995"/>
                </a:lnTo>
                <a:lnTo>
                  <a:pt x="3009981" y="1324081"/>
                </a:lnTo>
                <a:lnTo>
                  <a:pt x="2979812" y="1360443"/>
                </a:lnTo>
                <a:lnTo>
                  <a:pt x="2949825" y="1397071"/>
                </a:lnTo>
                <a:lnTo>
                  <a:pt x="2920014" y="1433956"/>
                </a:lnTo>
                <a:lnTo>
                  <a:pt x="2890371" y="1471088"/>
                </a:lnTo>
                <a:lnTo>
                  <a:pt x="2860892" y="1508457"/>
                </a:lnTo>
                <a:lnTo>
                  <a:pt x="2831569" y="1546055"/>
                </a:lnTo>
                <a:lnTo>
                  <a:pt x="2802395" y="1583871"/>
                </a:lnTo>
                <a:lnTo>
                  <a:pt x="2773364" y="1621897"/>
                </a:lnTo>
                <a:lnTo>
                  <a:pt x="2744470" y="1660121"/>
                </a:lnTo>
                <a:lnTo>
                  <a:pt x="2715707" y="1698536"/>
                </a:lnTo>
                <a:lnTo>
                  <a:pt x="2687067" y="1737132"/>
                </a:lnTo>
                <a:lnTo>
                  <a:pt x="2658544" y="1775899"/>
                </a:lnTo>
                <a:lnTo>
                  <a:pt x="2630131" y="1814827"/>
                </a:lnTo>
                <a:lnTo>
                  <a:pt x="2601823" y="1853907"/>
                </a:lnTo>
                <a:lnTo>
                  <a:pt x="2573613" y="1893130"/>
                </a:lnTo>
                <a:lnTo>
                  <a:pt x="2545493" y="1932486"/>
                </a:lnTo>
                <a:lnTo>
                  <a:pt x="2517458" y="1971966"/>
                </a:lnTo>
                <a:lnTo>
                  <a:pt x="2489502" y="2011559"/>
                </a:lnTo>
                <a:lnTo>
                  <a:pt x="2461617" y="2051258"/>
                </a:lnTo>
                <a:lnTo>
                  <a:pt x="2433797" y="2091051"/>
                </a:lnTo>
                <a:lnTo>
                  <a:pt x="2406036" y="2130930"/>
                </a:lnTo>
                <a:lnTo>
                  <a:pt x="2378327" y="2170884"/>
                </a:lnTo>
                <a:lnTo>
                  <a:pt x="2350663" y="2210906"/>
                </a:lnTo>
                <a:lnTo>
                  <a:pt x="2323039" y="2250984"/>
                </a:lnTo>
                <a:lnTo>
                  <a:pt x="2295447" y="2291110"/>
                </a:lnTo>
                <a:lnTo>
                  <a:pt x="2267881" y="2331274"/>
                </a:lnTo>
                <a:lnTo>
                  <a:pt x="2240335" y="2371466"/>
                </a:lnTo>
                <a:lnTo>
                  <a:pt x="2212802" y="2411678"/>
                </a:lnTo>
                <a:lnTo>
                  <a:pt x="2185275" y="2451899"/>
                </a:lnTo>
                <a:lnTo>
                  <a:pt x="2157749" y="2492120"/>
                </a:lnTo>
                <a:lnTo>
                  <a:pt x="2130216" y="2532331"/>
                </a:lnTo>
                <a:lnTo>
                  <a:pt x="2102670" y="2572523"/>
                </a:lnTo>
                <a:lnTo>
                  <a:pt x="2075104" y="2612687"/>
                </a:lnTo>
                <a:lnTo>
                  <a:pt x="2047512" y="2652812"/>
                </a:lnTo>
                <a:lnTo>
                  <a:pt x="2019888" y="2692891"/>
                </a:lnTo>
                <a:lnTo>
                  <a:pt x="1992224" y="2732912"/>
                </a:lnTo>
                <a:lnTo>
                  <a:pt x="1964515" y="2772866"/>
                </a:lnTo>
                <a:lnTo>
                  <a:pt x="1936754" y="2812745"/>
                </a:lnTo>
                <a:lnTo>
                  <a:pt x="1908934" y="2852538"/>
                </a:lnTo>
                <a:lnTo>
                  <a:pt x="1881049" y="2892236"/>
                </a:lnTo>
                <a:lnTo>
                  <a:pt x="1853093" y="2931829"/>
                </a:lnTo>
                <a:lnTo>
                  <a:pt x="1825058" y="2971309"/>
                </a:lnTo>
                <a:lnTo>
                  <a:pt x="1796939" y="3010665"/>
                </a:lnTo>
                <a:lnTo>
                  <a:pt x="1768728" y="3049888"/>
                </a:lnTo>
                <a:lnTo>
                  <a:pt x="1740420" y="3088968"/>
                </a:lnTo>
                <a:lnTo>
                  <a:pt x="1712008" y="3127896"/>
                </a:lnTo>
                <a:lnTo>
                  <a:pt x="1683485" y="3166663"/>
                </a:lnTo>
                <a:lnTo>
                  <a:pt x="1654845" y="3205258"/>
                </a:lnTo>
                <a:lnTo>
                  <a:pt x="1626082" y="3243673"/>
                </a:lnTo>
                <a:lnTo>
                  <a:pt x="1597188" y="3281898"/>
                </a:lnTo>
                <a:lnTo>
                  <a:pt x="1568157" y="3319923"/>
                </a:lnTo>
                <a:lnTo>
                  <a:pt x="1538984" y="3357739"/>
                </a:lnTo>
                <a:lnTo>
                  <a:pt x="1509661" y="3395337"/>
                </a:lnTo>
                <a:lnTo>
                  <a:pt x="1480182" y="3432706"/>
                </a:lnTo>
                <a:lnTo>
                  <a:pt x="1450540" y="3469838"/>
                </a:lnTo>
                <a:lnTo>
                  <a:pt x="1420728" y="3506723"/>
                </a:lnTo>
                <a:lnTo>
                  <a:pt x="1390742" y="3543351"/>
                </a:lnTo>
                <a:lnTo>
                  <a:pt x="1360573" y="3579713"/>
                </a:lnTo>
                <a:lnTo>
                  <a:pt x="1330215" y="3615800"/>
                </a:lnTo>
                <a:lnTo>
                  <a:pt x="1299663" y="3651601"/>
                </a:lnTo>
                <a:lnTo>
                  <a:pt x="1268908" y="3687107"/>
                </a:lnTo>
                <a:lnTo>
                  <a:pt x="1237946" y="3722310"/>
                </a:lnTo>
                <a:lnTo>
                  <a:pt x="1206768" y="3757199"/>
                </a:lnTo>
                <a:lnTo>
                  <a:pt x="1175370" y="3791764"/>
                </a:lnTo>
                <a:lnTo>
                  <a:pt x="1143744" y="3825998"/>
                </a:lnTo>
                <a:lnTo>
                  <a:pt x="1111884" y="3859888"/>
                </a:lnTo>
                <a:lnTo>
                  <a:pt x="1079783" y="3893428"/>
                </a:lnTo>
                <a:lnTo>
                  <a:pt x="1047435" y="3926606"/>
                </a:lnTo>
                <a:lnTo>
                  <a:pt x="1014833" y="3959413"/>
                </a:lnTo>
                <a:lnTo>
                  <a:pt x="981971" y="3991840"/>
                </a:lnTo>
                <a:lnTo>
                  <a:pt x="948842" y="4023878"/>
                </a:lnTo>
                <a:lnTo>
                  <a:pt x="915441" y="4055516"/>
                </a:lnTo>
                <a:lnTo>
                  <a:pt x="881759" y="4086746"/>
                </a:lnTo>
                <a:lnTo>
                  <a:pt x="847791" y="4117557"/>
                </a:lnTo>
                <a:lnTo>
                  <a:pt x="813531" y="4147941"/>
                </a:lnTo>
                <a:lnTo>
                  <a:pt x="778971" y="4177888"/>
                </a:lnTo>
                <a:lnTo>
                  <a:pt x="744106" y="4207388"/>
                </a:lnTo>
                <a:lnTo>
                  <a:pt x="708929" y="4236431"/>
                </a:lnTo>
                <a:lnTo>
                  <a:pt x="673432" y="4265009"/>
                </a:lnTo>
                <a:lnTo>
                  <a:pt x="637611" y="4293112"/>
                </a:lnTo>
                <a:lnTo>
                  <a:pt x="601458" y="4320730"/>
                </a:lnTo>
                <a:lnTo>
                  <a:pt x="564967" y="4347854"/>
                </a:lnTo>
                <a:lnTo>
                  <a:pt x="528131" y="4374474"/>
                </a:lnTo>
                <a:lnTo>
                  <a:pt x="490943" y="4400581"/>
                </a:lnTo>
                <a:lnTo>
                  <a:pt x="453398" y="4426165"/>
                </a:lnTo>
                <a:lnTo>
                  <a:pt x="415489" y="4451217"/>
                </a:lnTo>
                <a:lnTo>
                  <a:pt x="377209" y="4475727"/>
                </a:lnTo>
                <a:lnTo>
                  <a:pt x="338552" y="4499686"/>
                </a:lnTo>
                <a:lnTo>
                  <a:pt x="299511" y="4523084"/>
                </a:lnTo>
                <a:lnTo>
                  <a:pt x="260080" y="4545912"/>
                </a:lnTo>
                <a:lnTo>
                  <a:pt x="220252" y="4568160"/>
                </a:lnTo>
                <a:lnTo>
                  <a:pt x="180021" y="4589819"/>
                </a:lnTo>
                <a:lnTo>
                  <a:pt x="139380" y="4610879"/>
                </a:lnTo>
                <a:lnTo>
                  <a:pt x="98323" y="4631331"/>
                </a:lnTo>
                <a:lnTo>
                  <a:pt x="56844" y="4651165"/>
                </a:lnTo>
                <a:lnTo>
                  <a:pt x="14935" y="4670371"/>
                </a:lnTo>
                <a:lnTo>
                  <a:pt x="0" y="4676921"/>
                </a:lnTo>
              </a:path>
            </a:pathLst>
          </a:custGeom>
          <a:ln w="24995">
            <a:solidFill>
              <a:srgbClr val="332C2C"/>
            </a:solidFill>
          </a:ln>
        </p:spPr>
        <p:txBody>
          <a:bodyPr wrap="square" lIns="0" tIns="0" rIns="0" bIns="0" rtlCol="0"/>
          <a:lstStyle/>
          <a:p>
            <a:endParaRPr/>
          </a:p>
        </p:txBody>
      </p:sp>
      <p:sp>
        <p:nvSpPr>
          <p:cNvPr id="6" name="object 6"/>
          <p:cNvSpPr/>
          <p:nvPr/>
        </p:nvSpPr>
        <p:spPr>
          <a:xfrm>
            <a:off x="50" y="548208"/>
            <a:ext cx="18288000" cy="47625"/>
          </a:xfrm>
          <a:custGeom>
            <a:avLst/>
            <a:gdLst/>
            <a:ahLst/>
            <a:cxnLst/>
            <a:rect l="l" t="t" r="r" b="b"/>
            <a:pathLst>
              <a:path w="18288000" h="47625">
                <a:moveTo>
                  <a:pt x="18287937" y="0"/>
                </a:moveTo>
                <a:lnTo>
                  <a:pt x="0" y="0"/>
                </a:lnTo>
                <a:lnTo>
                  <a:pt x="0" y="47625"/>
                </a:lnTo>
                <a:lnTo>
                  <a:pt x="18287937" y="47625"/>
                </a:lnTo>
                <a:lnTo>
                  <a:pt x="18287937" y="0"/>
                </a:lnTo>
                <a:close/>
              </a:path>
            </a:pathLst>
          </a:custGeom>
          <a:solidFill>
            <a:srgbClr val="332C2C"/>
          </a:solidFill>
        </p:spPr>
        <p:txBody>
          <a:bodyPr wrap="square" lIns="0" tIns="0" rIns="0" bIns="0" rtlCol="0"/>
          <a:lstStyle/>
          <a:p>
            <a:endParaRPr/>
          </a:p>
        </p:txBody>
      </p:sp>
      <p:sp>
        <p:nvSpPr>
          <p:cNvPr id="7" name="object 7"/>
          <p:cNvSpPr/>
          <p:nvPr/>
        </p:nvSpPr>
        <p:spPr>
          <a:xfrm>
            <a:off x="0" y="9754908"/>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pic>
        <p:nvPicPr>
          <p:cNvPr id="8" name="object 8"/>
          <p:cNvPicPr/>
          <p:nvPr/>
        </p:nvPicPr>
        <p:blipFill>
          <a:blip r:embed="rId3" cstate="print"/>
          <a:stretch>
            <a:fillRect/>
          </a:stretch>
        </p:blipFill>
        <p:spPr>
          <a:xfrm>
            <a:off x="14845920" y="4006024"/>
            <a:ext cx="743712" cy="201714"/>
          </a:xfrm>
          <a:prstGeom prst="rect">
            <a:avLst/>
          </a:prstGeom>
        </p:spPr>
      </p:pic>
      <p:pic>
        <p:nvPicPr>
          <p:cNvPr id="9" name="object 9"/>
          <p:cNvPicPr/>
          <p:nvPr/>
        </p:nvPicPr>
        <p:blipFill>
          <a:blip r:embed="rId4" cstate="print"/>
          <a:stretch>
            <a:fillRect/>
          </a:stretch>
        </p:blipFill>
        <p:spPr>
          <a:xfrm>
            <a:off x="8423935" y="4349165"/>
            <a:ext cx="2492121" cy="277672"/>
          </a:xfrm>
          <a:prstGeom prst="rect">
            <a:avLst/>
          </a:prstGeom>
        </p:spPr>
      </p:pic>
      <p:sp>
        <p:nvSpPr>
          <p:cNvPr id="10" name="object 10"/>
          <p:cNvSpPr txBox="1"/>
          <p:nvPr/>
        </p:nvSpPr>
        <p:spPr>
          <a:xfrm>
            <a:off x="8405253" y="3414751"/>
            <a:ext cx="7239000" cy="2998470"/>
          </a:xfrm>
          <a:prstGeom prst="rect">
            <a:avLst/>
          </a:prstGeom>
        </p:spPr>
        <p:txBody>
          <a:bodyPr vert="horz" wrap="square" lIns="0" tIns="3810" rIns="0" bIns="0" rtlCol="0">
            <a:spAutoFit/>
          </a:bodyPr>
          <a:lstStyle/>
          <a:p>
            <a:pPr marL="12700" marR="288290">
              <a:lnSpc>
                <a:spcPct val="102299"/>
              </a:lnSpc>
              <a:spcBef>
                <a:spcPts val="30"/>
              </a:spcBef>
            </a:pPr>
            <a:r>
              <a:rPr sz="2750" spc="140" dirty="0">
                <a:solidFill>
                  <a:srgbClr val="332C2C"/>
                </a:solidFill>
                <a:latin typeface="Verdana"/>
                <a:cs typeface="Verdana"/>
              </a:rPr>
              <a:t>When</a:t>
            </a:r>
            <a:r>
              <a:rPr sz="2750" spc="-235" dirty="0">
                <a:solidFill>
                  <a:srgbClr val="332C2C"/>
                </a:solidFill>
                <a:latin typeface="Verdana"/>
                <a:cs typeface="Verdana"/>
              </a:rPr>
              <a:t> </a:t>
            </a:r>
            <a:r>
              <a:rPr sz="2750" spc="65" dirty="0">
                <a:solidFill>
                  <a:srgbClr val="332C2C"/>
                </a:solidFill>
                <a:latin typeface="Verdana"/>
                <a:cs typeface="Verdana"/>
              </a:rPr>
              <a:t>designing</a:t>
            </a:r>
            <a:r>
              <a:rPr sz="2750" spc="-235" dirty="0">
                <a:solidFill>
                  <a:srgbClr val="332C2C"/>
                </a:solidFill>
                <a:latin typeface="Verdana"/>
                <a:cs typeface="Verdana"/>
              </a:rPr>
              <a:t> </a:t>
            </a:r>
            <a:r>
              <a:rPr sz="2750" spc="-40" dirty="0">
                <a:solidFill>
                  <a:srgbClr val="332C2C"/>
                </a:solidFill>
                <a:latin typeface="Verdana"/>
                <a:cs typeface="Verdana"/>
              </a:rPr>
              <a:t>a</a:t>
            </a:r>
            <a:r>
              <a:rPr sz="2750" spc="-235" dirty="0">
                <a:solidFill>
                  <a:srgbClr val="332C2C"/>
                </a:solidFill>
                <a:latin typeface="Verdana"/>
                <a:cs typeface="Verdana"/>
              </a:rPr>
              <a:t> </a:t>
            </a:r>
            <a:r>
              <a:rPr sz="2750" spc="-50" dirty="0">
                <a:solidFill>
                  <a:srgbClr val="332C2C"/>
                </a:solidFill>
                <a:latin typeface="Verdana"/>
                <a:cs typeface="Verdana"/>
              </a:rPr>
              <a:t>library</a:t>
            </a:r>
            <a:r>
              <a:rPr sz="2750" spc="-235" dirty="0">
                <a:solidFill>
                  <a:srgbClr val="332C2C"/>
                </a:solidFill>
                <a:latin typeface="Verdana"/>
                <a:cs typeface="Verdana"/>
              </a:rPr>
              <a:t> </a:t>
            </a:r>
            <a:r>
              <a:rPr sz="2750" spc="70" dirty="0">
                <a:solidFill>
                  <a:srgbClr val="332C2C"/>
                </a:solidFill>
                <a:latin typeface="Verdana"/>
                <a:cs typeface="Verdana"/>
              </a:rPr>
              <a:t>management </a:t>
            </a:r>
            <a:r>
              <a:rPr sz="2750" spc="-95" dirty="0">
                <a:solidFill>
                  <a:srgbClr val="332C2C"/>
                </a:solidFill>
                <a:latin typeface="Verdana"/>
                <a:cs typeface="Verdana"/>
              </a:rPr>
              <a:t>system,</a:t>
            </a:r>
            <a:r>
              <a:rPr sz="2750" spc="-210" dirty="0">
                <a:solidFill>
                  <a:srgbClr val="332C2C"/>
                </a:solidFill>
                <a:latin typeface="Verdana"/>
                <a:cs typeface="Verdana"/>
              </a:rPr>
              <a:t> </a:t>
            </a:r>
            <a:r>
              <a:rPr sz="2750" spc="-80" dirty="0">
                <a:solidFill>
                  <a:srgbClr val="332C2C"/>
                </a:solidFill>
                <a:latin typeface="Verdana"/>
                <a:cs typeface="Verdana"/>
              </a:rPr>
              <a:t>it's</a:t>
            </a:r>
            <a:r>
              <a:rPr sz="2750" spc="-210" dirty="0">
                <a:solidFill>
                  <a:srgbClr val="332C2C"/>
                </a:solidFill>
                <a:latin typeface="Verdana"/>
                <a:cs typeface="Verdana"/>
              </a:rPr>
              <a:t> </a:t>
            </a:r>
            <a:r>
              <a:rPr sz="2750" spc="55" dirty="0">
                <a:solidFill>
                  <a:srgbClr val="332C2C"/>
                </a:solidFill>
                <a:latin typeface="Verdana"/>
                <a:cs typeface="Verdana"/>
              </a:rPr>
              <a:t>important</a:t>
            </a:r>
            <a:r>
              <a:rPr sz="2750" spc="-210" dirty="0">
                <a:solidFill>
                  <a:srgbClr val="332C2C"/>
                </a:solidFill>
                <a:latin typeface="Verdana"/>
                <a:cs typeface="Verdana"/>
              </a:rPr>
              <a:t> </a:t>
            </a:r>
            <a:r>
              <a:rPr sz="2750" dirty="0">
                <a:solidFill>
                  <a:srgbClr val="332C2C"/>
                </a:solidFill>
                <a:latin typeface="Verdana"/>
                <a:cs typeface="Verdana"/>
              </a:rPr>
              <a:t>to</a:t>
            </a:r>
            <a:r>
              <a:rPr sz="2750" spc="-210" dirty="0">
                <a:solidFill>
                  <a:srgbClr val="332C2C"/>
                </a:solidFill>
                <a:latin typeface="Verdana"/>
                <a:cs typeface="Verdana"/>
              </a:rPr>
              <a:t> </a:t>
            </a:r>
            <a:r>
              <a:rPr sz="2750" dirty="0">
                <a:solidFill>
                  <a:srgbClr val="332C2C"/>
                </a:solidFill>
                <a:latin typeface="Verdana"/>
                <a:cs typeface="Verdana"/>
              </a:rPr>
              <a:t>identify</a:t>
            </a:r>
            <a:r>
              <a:rPr sz="2750" spc="-204" dirty="0">
                <a:solidFill>
                  <a:srgbClr val="332C2C"/>
                </a:solidFill>
                <a:latin typeface="Verdana"/>
                <a:cs typeface="Verdana"/>
              </a:rPr>
              <a:t> </a:t>
            </a:r>
            <a:r>
              <a:rPr sz="2750" spc="-25" dirty="0">
                <a:solidFill>
                  <a:srgbClr val="332C2C"/>
                </a:solidFill>
                <a:latin typeface="Verdana"/>
                <a:cs typeface="Verdana"/>
              </a:rPr>
              <a:t>the</a:t>
            </a:r>
            <a:endParaRPr sz="2750" dirty="0">
              <a:latin typeface="Verdana"/>
              <a:cs typeface="Verdana"/>
            </a:endParaRPr>
          </a:p>
          <a:p>
            <a:pPr marL="12700" marR="5080" indent="2585720">
              <a:lnSpc>
                <a:spcPts val="3379"/>
              </a:lnSpc>
              <a:spcBef>
                <a:spcPts val="45"/>
              </a:spcBef>
            </a:pPr>
            <a:r>
              <a:rPr sz="2750" dirty="0">
                <a:solidFill>
                  <a:srgbClr val="332C2C"/>
                </a:solidFill>
                <a:latin typeface="Verdana"/>
                <a:cs typeface="Verdana"/>
              </a:rPr>
              <a:t>needed.</a:t>
            </a:r>
            <a:r>
              <a:rPr sz="2750" spc="-130" dirty="0">
                <a:solidFill>
                  <a:srgbClr val="332C2C"/>
                </a:solidFill>
                <a:latin typeface="Verdana"/>
                <a:cs typeface="Verdana"/>
              </a:rPr>
              <a:t> </a:t>
            </a:r>
            <a:r>
              <a:rPr sz="2750" spc="-40" dirty="0">
                <a:solidFill>
                  <a:srgbClr val="332C2C"/>
                </a:solidFill>
                <a:latin typeface="Verdana"/>
                <a:cs typeface="Verdana"/>
              </a:rPr>
              <a:t>This</a:t>
            </a:r>
            <a:r>
              <a:rPr sz="2750" spc="-125" dirty="0">
                <a:solidFill>
                  <a:srgbClr val="332C2C"/>
                </a:solidFill>
                <a:latin typeface="Verdana"/>
                <a:cs typeface="Verdana"/>
              </a:rPr>
              <a:t> </a:t>
            </a:r>
            <a:r>
              <a:rPr sz="2750" dirty="0">
                <a:solidFill>
                  <a:srgbClr val="332C2C"/>
                </a:solidFill>
                <a:latin typeface="Verdana"/>
                <a:cs typeface="Verdana"/>
              </a:rPr>
              <a:t>includes</a:t>
            </a:r>
            <a:r>
              <a:rPr sz="2750" spc="-125" dirty="0">
                <a:solidFill>
                  <a:srgbClr val="332C2C"/>
                </a:solidFill>
                <a:latin typeface="Verdana"/>
                <a:cs typeface="Verdana"/>
              </a:rPr>
              <a:t> </a:t>
            </a:r>
            <a:r>
              <a:rPr sz="2750" spc="-20" dirty="0">
                <a:solidFill>
                  <a:srgbClr val="332C2C"/>
                </a:solidFill>
                <a:latin typeface="Verdana"/>
                <a:cs typeface="Verdana"/>
              </a:rPr>
              <a:t>user </a:t>
            </a:r>
            <a:r>
              <a:rPr sz="2750" dirty="0">
                <a:solidFill>
                  <a:srgbClr val="332C2C"/>
                </a:solidFill>
                <a:latin typeface="Verdana"/>
                <a:cs typeface="Verdana"/>
              </a:rPr>
              <a:t>management,</a:t>
            </a:r>
            <a:r>
              <a:rPr sz="2750" spc="-75" dirty="0">
                <a:solidFill>
                  <a:srgbClr val="332C2C"/>
                </a:solidFill>
                <a:latin typeface="Verdana"/>
                <a:cs typeface="Verdana"/>
              </a:rPr>
              <a:t> </a:t>
            </a:r>
            <a:r>
              <a:rPr sz="2750" spc="60" dirty="0">
                <a:solidFill>
                  <a:srgbClr val="332C2C"/>
                </a:solidFill>
                <a:latin typeface="Verdana"/>
                <a:cs typeface="Verdana"/>
              </a:rPr>
              <a:t>book</a:t>
            </a:r>
            <a:r>
              <a:rPr sz="2750" spc="-75" dirty="0">
                <a:solidFill>
                  <a:srgbClr val="332C2C"/>
                </a:solidFill>
                <a:latin typeface="Verdana"/>
                <a:cs typeface="Verdana"/>
              </a:rPr>
              <a:t> </a:t>
            </a:r>
            <a:r>
              <a:rPr sz="2750" dirty="0">
                <a:solidFill>
                  <a:srgbClr val="332C2C"/>
                </a:solidFill>
                <a:latin typeface="Verdana"/>
                <a:cs typeface="Verdana"/>
              </a:rPr>
              <a:t>cataloging,</a:t>
            </a:r>
            <a:r>
              <a:rPr sz="2750" spc="-70" dirty="0">
                <a:solidFill>
                  <a:srgbClr val="332C2C"/>
                </a:solidFill>
                <a:latin typeface="Verdana"/>
                <a:cs typeface="Verdana"/>
              </a:rPr>
              <a:t> </a:t>
            </a:r>
            <a:r>
              <a:rPr sz="2750" spc="50" dirty="0">
                <a:solidFill>
                  <a:srgbClr val="332C2C"/>
                </a:solidFill>
                <a:latin typeface="Verdana"/>
                <a:cs typeface="Verdana"/>
              </a:rPr>
              <a:t>and</a:t>
            </a:r>
            <a:endParaRPr sz="2750" dirty="0">
              <a:latin typeface="Verdana"/>
              <a:cs typeface="Verdana"/>
            </a:endParaRPr>
          </a:p>
          <a:p>
            <a:pPr marL="12700" marR="351790">
              <a:lnSpc>
                <a:spcPts val="3300"/>
              </a:lnSpc>
              <a:spcBef>
                <a:spcPts val="55"/>
              </a:spcBef>
            </a:pPr>
            <a:r>
              <a:rPr sz="2750" dirty="0">
                <a:solidFill>
                  <a:srgbClr val="332C2C"/>
                </a:solidFill>
                <a:latin typeface="Verdana"/>
                <a:cs typeface="Verdana"/>
              </a:rPr>
              <a:t>transaction</a:t>
            </a:r>
            <a:r>
              <a:rPr sz="2750" spc="-215" dirty="0">
                <a:solidFill>
                  <a:srgbClr val="332C2C"/>
                </a:solidFill>
                <a:latin typeface="Verdana"/>
                <a:cs typeface="Verdana"/>
              </a:rPr>
              <a:t> </a:t>
            </a:r>
            <a:r>
              <a:rPr sz="2750" spc="-25" dirty="0">
                <a:solidFill>
                  <a:srgbClr val="332C2C"/>
                </a:solidFill>
                <a:latin typeface="Verdana"/>
                <a:cs typeface="Verdana"/>
              </a:rPr>
              <a:t>processing.</a:t>
            </a:r>
            <a:r>
              <a:rPr sz="2750" spc="-210" dirty="0">
                <a:solidFill>
                  <a:srgbClr val="332C2C"/>
                </a:solidFill>
                <a:latin typeface="Verdana"/>
                <a:cs typeface="Verdana"/>
              </a:rPr>
              <a:t> </a:t>
            </a:r>
            <a:r>
              <a:rPr sz="2750" spc="-40" dirty="0">
                <a:solidFill>
                  <a:srgbClr val="332C2C"/>
                </a:solidFill>
                <a:latin typeface="Verdana"/>
                <a:cs typeface="Verdana"/>
              </a:rPr>
              <a:t>This</a:t>
            </a:r>
            <a:r>
              <a:rPr sz="2750" spc="-210" dirty="0">
                <a:solidFill>
                  <a:srgbClr val="332C2C"/>
                </a:solidFill>
                <a:latin typeface="Verdana"/>
                <a:cs typeface="Verdana"/>
              </a:rPr>
              <a:t> </a:t>
            </a:r>
            <a:r>
              <a:rPr sz="2750" dirty="0">
                <a:solidFill>
                  <a:srgbClr val="332C2C"/>
                </a:solidFill>
                <a:latin typeface="Verdana"/>
                <a:cs typeface="Verdana"/>
              </a:rPr>
              <a:t>slide</a:t>
            </a:r>
            <a:r>
              <a:rPr sz="2750" spc="-215" dirty="0">
                <a:solidFill>
                  <a:srgbClr val="332C2C"/>
                </a:solidFill>
                <a:latin typeface="Verdana"/>
                <a:cs typeface="Verdana"/>
              </a:rPr>
              <a:t> </a:t>
            </a:r>
            <a:r>
              <a:rPr sz="2750" spc="-20" dirty="0">
                <a:solidFill>
                  <a:srgbClr val="332C2C"/>
                </a:solidFill>
                <a:latin typeface="Verdana"/>
                <a:cs typeface="Verdana"/>
              </a:rPr>
              <a:t>will </a:t>
            </a:r>
            <a:r>
              <a:rPr sz="2750" dirty="0">
                <a:solidFill>
                  <a:srgbClr val="332C2C"/>
                </a:solidFill>
                <a:latin typeface="Verdana"/>
                <a:cs typeface="Verdana"/>
              </a:rPr>
              <a:t>outline</a:t>
            </a:r>
            <a:r>
              <a:rPr sz="2750" spc="-140" dirty="0">
                <a:solidFill>
                  <a:srgbClr val="332C2C"/>
                </a:solidFill>
                <a:latin typeface="Verdana"/>
                <a:cs typeface="Verdana"/>
              </a:rPr>
              <a:t> </a:t>
            </a:r>
            <a:r>
              <a:rPr sz="2750" dirty="0">
                <a:solidFill>
                  <a:srgbClr val="332C2C"/>
                </a:solidFill>
                <a:latin typeface="Verdana"/>
                <a:cs typeface="Verdana"/>
              </a:rPr>
              <a:t>the</a:t>
            </a:r>
            <a:r>
              <a:rPr sz="2750" spc="-135" dirty="0">
                <a:solidFill>
                  <a:srgbClr val="332C2C"/>
                </a:solidFill>
                <a:latin typeface="Verdana"/>
                <a:cs typeface="Verdana"/>
              </a:rPr>
              <a:t> </a:t>
            </a:r>
            <a:r>
              <a:rPr sz="2750" spc="-25" dirty="0">
                <a:solidFill>
                  <a:srgbClr val="332C2C"/>
                </a:solidFill>
                <a:latin typeface="Verdana"/>
                <a:cs typeface="Verdana"/>
              </a:rPr>
              <a:t>steps</a:t>
            </a:r>
            <a:r>
              <a:rPr sz="2750" spc="-135" dirty="0">
                <a:solidFill>
                  <a:srgbClr val="332C2C"/>
                </a:solidFill>
                <a:latin typeface="Verdana"/>
                <a:cs typeface="Verdana"/>
              </a:rPr>
              <a:t> </a:t>
            </a:r>
            <a:r>
              <a:rPr sz="2750" spc="-25" dirty="0">
                <a:solidFill>
                  <a:srgbClr val="332C2C"/>
                </a:solidFill>
                <a:latin typeface="Verdana"/>
                <a:cs typeface="Verdana"/>
              </a:rPr>
              <a:t>involved</a:t>
            </a:r>
            <a:r>
              <a:rPr sz="2750" spc="-140" dirty="0">
                <a:solidFill>
                  <a:srgbClr val="332C2C"/>
                </a:solidFill>
                <a:latin typeface="Verdana"/>
                <a:cs typeface="Verdana"/>
              </a:rPr>
              <a:t> </a:t>
            </a:r>
            <a:r>
              <a:rPr sz="2750" spc="50" dirty="0">
                <a:solidFill>
                  <a:srgbClr val="332C2C"/>
                </a:solidFill>
                <a:latin typeface="Verdana"/>
                <a:cs typeface="Verdana"/>
              </a:rPr>
              <a:t>in</a:t>
            </a:r>
            <a:r>
              <a:rPr sz="2750" spc="-135" dirty="0">
                <a:solidFill>
                  <a:srgbClr val="332C2C"/>
                </a:solidFill>
                <a:latin typeface="Verdana"/>
                <a:cs typeface="Verdana"/>
              </a:rPr>
              <a:t> </a:t>
            </a:r>
            <a:r>
              <a:rPr sz="2750" dirty="0">
                <a:solidFill>
                  <a:srgbClr val="332C2C"/>
                </a:solidFill>
                <a:latin typeface="Verdana"/>
                <a:cs typeface="Verdana"/>
              </a:rPr>
              <a:t>the</a:t>
            </a:r>
            <a:r>
              <a:rPr sz="2750" spc="-135" dirty="0">
                <a:solidFill>
                  <a:srgbClr val="332C2C"/>
                </a:solidFill>
                <a:latin typeface="Verdana"/>
                <a:cs typeface="Verdana"/>
              </a:rPr>
              <a:t> </a:t>
            </a:r>
            <a:r>
              <a:rPr sz="2750" spc="40" dirty="0">
                <a:solidFill>
                  <a:srgbClr val="332C2C"/>
                </a:solidFill>
                <a:latin typeface="Verdana"/>
                <a:cs typeface="Verdana"/>
              </a:rPr>
              <a:t>design</a:t>
            </a:r>
            <a:endParaRPr sz="2750" dirty="0">
              <a:latin typeface="Verdana"/>
              <a:cs typeface="Verdana"/>
            </a:endParaRPr>
          </a:p>
          <a:p>
            <a:pPr marL="12700">
              <a:lnSpc>
                <a:spcPts val="3265"/>
              </a:lnSpc>
            </a:pPr>
            <a:r>
              <a:rPr sz="2750" spc="-10" dirty="0">
                <a:solidFill>
                  <a:srgbClr val="332C2C"/>
                </a:solidFill>
                <a:latin typeface="Verdana"/>
                <a:cs typeface="Verdana"/>
              </a:rPr>
              <a:t>phase.</a:t>
            </a:r>
            <a:endParaRPr sz="2750" dirty="0">
              <a:latin typeface="Verdana"/>
              <a:cs typeface="Verdana"/>
            </a:endParaRPr>
          </a:p>
        </p:txBody>
      </p:sp>
      <p:sp>
        <p:nvSpPr>
          <p:cNvPr id="11" name="object 11"/>
          <p:cNvSpPr txBox="1">
            <a:spLocks noGrp="1"/>
          </p:cNvSpPr>
          <p:nvPr>
            <p:ph type="title"/>
          </p:nvPr>
        </p:nvSpPr>
        <p:spPr>
          <a:xfrm>
            <a:off x="8382290" y="1467599"/>
            <a:ext cx="7484109" cy="768350"/>
          </a:xfrm>
          <a:prstGeom prst="rect">
            <a:avLst/>
          </a:prstGeom>
        </p:spPr>
        <p:txBody>
          <a:bodyPr vert="horz" wrap="square" lIns="0" tIns="15875" rIns="0" bIns="0" rtlCol="0">
            <a:spAutoFit/>
          </a:bodyPr>
          <a:lstStyle/>
          <a:p>
            <a:pPr marL="12700">
              <a:lnSpc>
                <a:spcPct val="100000"/>
              </a:lnSpc>
              <a:spcBef>
                <a:spcPts val="125"/>
              </a:spcBef>
            </a:pPr>
            <a:r>
              <a:rPr sz="4850" spc="-70" dirty="0"/>
              <a:t>Designing</a:t>
            </a:r>
            <a:r>
              <a:rPr sz="4850" spc="-150" dirty="0"/>
              <a:t> </a:t>
            </a:r>
            <a:r>
              <a:rPr sz="4850" spc="-45" dirty="0"/>
              <a:t>the</a:t>
            </a:r>
            <a:r>
              <a:rPr sz="4850" spc="-155" dirty="0"/>
              <a:t> </a:t>
            </a:r>
            <a:r>
              <a:rPr sz="4850" spc="-114" dirty="0"/>
              <a:t>Library</a:t>
            </a:r>
            <a:r>
              <a:rPr sz="4850" spc="-150" dirty="0"/>
              <a:t> </a:t>
            </a:r>
            <a:r>
              <a:rPr sz="4850" spc="-10" dirty="0"/>
              <a:t>System</a:t>
            </a:r>
            <a:endParaRPr sz="4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619999" y="3112503"/>
            <a:ext cx="5229225" cy="5229225"/>
            <a:chOff x="1619999" y="3112503"/>
            <a:chExt cx="5229225" cy="5229225"/>
          </a:xfrm>
        </p:grpSpPr>
        <p:sp>
          <p:nvSpPr>
            <p:cNvPr id="3" name="object 3"/>
            <p:cNvSpPr/>
            <p:nvPr/>
          </p:nvSpPr>
          <p:spPr>
            <a:xfrm>
              <a:off x="1619999" y="3112503"/>
              <a:ext cx="5229225" cy="5229225"/>
            </a:xfrm>
            <a:custGeom>
              <a:avLst/>
              <a:gdLst/>
              <a:ahLst/>
              <a:cxnLst/>
              <a:rect l="l" t="t" r="r" b="b"/>
              <a:pathLst>
                <a:path w="5229225" h="5229225">
                  <a:moveTo>
                    <a:pt x="5229225" y="0"/>
                  </a:moveTo>
                  <a:lnTo>
                    <a:pt x="0" y="0"/>
                  </a:lnTo>
                  <a:lnTo>
                    <a:pt x="0" y="5229225"/>
                  </a:lnTo>
                  <a:lnTo>
                    <a:pt x="5229225" y="5229225"/>
                  </a:lnTo>
                  <a:lnTo>
                    <a:pt x="5229225" y="0"/>
                  </a:lnTo>
                  <a:close/>
                </a:path>
              </a:pathLst>
            </a:custGeom>
            <a:solidFill>
              <a:srgbClr val="332C2C"/>
            </a:solidFill>
          </p:spPr>
          <p:txBody>
            <a:bodyPr wrap="square" lIns="0" tIns="0" rIns="0" bIns="0" rtlCol="0"/>
            <a:lstStyle/>
            <a:p>
              <a:endParaRPr/>
            </a:p>
          </p:txBody>
        </p:sp>
        <p:pic>
          <p:nvPicPr>
            <p:cNvPr id="4" name="object 4"/>
            <p:cNvPicPr/>
            <p:nvPr/>
          </p:nvPicPr>
          <p:blipFill>
            <a:blip r:embed="rId2" cstate="print"/>
            <a:stretch>
              <a:fillRect/>
            </a:stretch>
          </p:blipFill>
          <p:spPr>
            <a:xfrm>
              <a:off x="1690611" y="3171748"/>
              <a:ext cx="5095874" cy="5095862"/>
            </a:xfrm>
            <a:prstGeom prst="rect">
              <a:avLst/>
            </a:prstGeom>
          </p:spPr>
        </p:pic>
      </p:grpSp>
      <p:sp>
        <p:nvSpPr>
          <p:cNvPr id="5" name="object 5"/>
          <p:cNvSpPr/>
          <p:nvPr/>
        </p:nvSpPr>
        <p:spPr>
          <a:xfrm>
            <a:off x="13042213" y="5610076"/>
            <a:ext cx="5246370" cy="4677410"/>
          </a:xfrm>
          <a:custGeom>
            <a:avLst/>
            <a:gdLst/>
            <a:ahLst/>
            <a:cxnLst/>
            <a:rect l="l" t="t" r="r" b="b"/>
            <a:pathLst>
              <a:path w="5246369" h="4677409">
                <a:moveTo>
                  <a:pt x="5245785" y="0"/>
                </a:moveTo>
                <a:lnTo>
                  <a:pt x="5190872" y="5807"/>
                </a:lnTo>
                <a:lnTo>
                  <a:pt x="5140122" y="12097"/>
                </a:lnTo>
                <a:lnTo>
                  <a:pt x="5089918" y="19185"/>
                </a:lnTo>
                <a:lnTo>
                  <a:pt x="5040254" y="27063"/>
                </a:lnTo>
                <a:lnTo>
                  <a:pt x="4991124" y="35720"/>
                </a:lnTo>
                <a:lnTo>
                  <a:pt x="4942520" y="45146"/>
                </a:lnTo>
                <a:lnTo>
                  <a:pt x="4894437" y="55333"/>
                </a:lnTo>
                <a:lnTo>
                  <a:pt x="4846867" y="66271"/>
                </a:lnTo>
                <a:lnTo>
                  <a:pt x="4799805" y="77951"/>
                </a:lnTo>
                <a:lnTo>
                  <a:pt x="4753244" y="90362"/>
                </a:lnTo>
                <a:lnTo>
                  <a:pt x="4707177" y="103495"/>
                </a:lnTo>
                <a:lnTo>
                  <a:pt x="4661597" y="117341"/>
                </a:lnTo>
                <a:lnTo>
                  <a:pt x="4616499" y="131891"/>
                </a:lnTo>
                <a:lnTo>
                  <a:pt x="4571876" y="147134"/>
                </a:lnTo>
                <a:lnTo>
                  <a:pt x="4527722" y="163062"/>
                </a:lnTo>
                <a:lnTo>
                  <a:pt x="4484029" y="179664"/>
                </a:lnTo>
                <a:lnTo>
                  <a:pt x="4440791" y="196932"/>
                </a:lnTo>
                <a:lnTo>
                  <a:pt x="4398002" y="214855"/>
                </a:lnTo>
                <a:lnTo>
                  <a:pt x="4355656" y="233425"/>
                </a:lnTo>
                <a:lnTo>
                  <a:pt x="4313745" y="252632"/>
                </a:lnTo>
                <a:lnTo>
                  <a:pt x="4272263" y="272466"/>
                </a:lnTo>
                <a:lnTo>
                  <a:pt x="4231205" y="292917"/>
                </a:lnTo>
                <a:lnTo>
                  <a:pt x="4190562" y="313977"/>
                </a:lnTo>
                <a:lnTo>
                  <a:pt x="4150330" y="335636"/>
                </a:lnTo>
                <a:lnTo>
                  <a:pt x="4110500" y="357884"/>
                </a:lnTo>
                <a:lnTo>
                  <a:pt x="4071068" y="380712"/>
                </a:lnTo>
                <a:lnTo>
                  <a:pt x="4032026" y="404110"/>
                </a:lnTo>
                <a:lnTo>
                  <a:pt x="3993367" y="428069"/>
                </a:lnTo>
                <a:lnTo>
                  <a:pt x="3955086" y="452579"/>
                </a:lnTo>
                <a:lnTo>
                  <a:pt x="3917175" y="477630"/>
                </a:lnTo>
                <a:lnTo>
                  <a:pt x="3879629" y="503214"/>
                </a:lnTo>
                <a:lnTo>
                  <a:pt x="3842441" y="529321"/>
                </a:lnTo>
                <a:lnTo>
                  <a:pt x="3805604" y="555941"/>
                </a:lnTo>
                <a:lnTo>
                  <a:pt x="3769111" y="583065"/>
                </a:lnTo>
                <a:lnTo>
                  <a:pt x="3732957" y="610683"/>
                </a:lnTo>
                <a:lnTo>
                  <a:pt x="3697135" y="638786"/>
                </a:lnTo>
                <a:lnTo>
                  <a:pt x="3661638" y="667364"/>
                </a:lnTo>
                <a:lnTo>
                  <a:pt x="3626459" y="696407"/>
                </a:lnTo>
                <a:lnTo>
                  <a:pt x="3591593" y="725907"/>
                </a:lnTo>
                <a:lnTo>
                  <a:pt x="3557033" y="755853"/>
                </a:lnTo>
                <a:lnTo>
                  <a:pt x="3522771" y="786237"/>
                </a:lnTo>
                <a:lnTo>
                  <a:pt x="3488803" y="817049"/>
                </a:lnTo>
                <a:lnTo>
                  <a:pt x="3455121" y="848278"/>
                </a:lnTo>
                <a:lnTo>
                  <a:pt x="3421718" y="879917"/>
                </a:lnTo>
                <a:lnTo>
                  <a:pt x="3388589" y="911954"/>
                </a:lnTo>
                <a:lnTo>
                  <a:pt x="3355726" y="944381"/>
                </a:lnTo>
                <a:lnTo>
                  <a:pt x="3323124" y="977189"/>
                </a:lnTo>
                <a:lnTo>
                  <a:pt x="3290775" y="1010367"/>
                </a:lnTo>
                <a:lnTo>
                  <a:pt x="3258674" y="1043906"/>
                </a:lnTo>
                <a:lnTo>
                  <a:pt x="3226813" y="1077797"/>
                </a:lnTo>
                <a:lnTo>
                  <a:pt x="3195186" y="1112030"/>
                </a:lnTo>
                <a:lnTo>
                  <a:pt x="3163788" y="1146595"/>
                </a:lnTo>
                <a:lnTo>
                  <a:pt x="3132610" y="1181484"/>
                </a:lnTo>
                <a:lnTo>
                  <a:pt x="3101647" y="1216687"/>
                </a:lnTo>
                <a:lnTo>
                  <a:pt x="3070892" y="1252193"/>
                </a:lnTo>
                <a:lnTo>
                  <a:pt x="3040339" y="1287995"/>
                </a:lnTo>
                <a:lnTo>
                  <a:pt x="3009981" y="1324081"/>
                </a:lnTo>
                <a:lnTo>
                  <a:pt x="2979812" y="1360443"/>
                </a:lnTo>
                <a:lnTo>
                  <a:pt x="2949825" y="1397071"/>
                </a:lnTo>
                <a:lnTo>
                  <a:pt x="2920014" y="1433956"/>
                </a:lnTo>
                <a:lnTo>
                  <a:pt x="2890371" y="1471088"/>
                </a:lnTo>
                <a:lnTo>
                  <a:pt x="2860892" y="1508457"/>
                </a:lnTo>
                <a:lnTo>
                  <a:pt x="2831569" y="1546055"/>
                </a:lnTo>
                <a:lnTo>
                  <a:pt x="2802395" y="1583871"/>
                </a:lnTo>
                <a:lnTo>
                  <a:pt x="2773364" y="1621897"/>
                </a:lnTo>
                <a:lnTo>
                  <a:pt x="2744470" y="1660121"/>
                </a:lnTo>
                <a:lnTo>
                  <a:pt x="2715707" y="1698536"/>
                </a:lnTo>
                <a:lnTo>
                  <a:pt x="2687067" y="1737132"/>
                </a:lnTo>
                <a:lnTo>
                  <a:pt x="2658544" y="1775899"/>
                </a:lnTo>
                <a:lnTo>
                  <a:pt x="2630131" y="1814827"/>
                </a:lnTo>
                <a:lnTo>
                  <a:pt x="2601823" y="1853907"/>
                </a:lnTo>
                <a:lnTo>
                  <a:pt x="2573613" y="1893130"/>
                </a:lnTo>
                <a:lnTo>
                  <a:pt x="2545493" y="1932486"/>
                </a:lnTo>
                <a:lnTo>
                  <a:pt x="2517458" y="1971966"/>
                </a:lnTo>
                <a:lnTo>
                  <a:pt x="2489502" y="2011559"/>
                </a:lnTo>
                <a:lnTo>
                  <a:pt x="2461617" y="2051258"/>
                </a:lnTo>
                <a:lnTo>
                  <a:pt x="2433797" y="2091051"/>
                </a:lnTo>
                <a:lnTo>
                  <a:pt x="2406036" y="2130930"/>
                </a:lnTo>
                <a:lnTo>
                  <a:pt x="2378327" y="2170884"/>
                </a:lnTo>
                <a:lnTo>
                  <a:pt x="2350663" y="2210906"/>
                </a:lnTo>
                <a:lnTo>
                  <a:pt x="2323039" y="2250984"/>
                </a:lnTo>
                <a:lnTo>
                  <a:pt x="2295447" y="2291110"/>
                </a:lnTo>
                <a:lnTo>
                  <a:pt x="2267881" y="2331274"/>
                </a:lnTo>
                <a:lnTo>
                  <a:pt x="2240335" y="2371466"/>
                </a:lnTo>
                <a:lnTo>
                  <a:pt x="2212802" y="2411678"/>
                </a:lnTo>
                <a:lnTo>
                  <a:pt x="2185275" y="2451899"/>
                </a:lnTo>
                <a:lnTo>
                  <a:pt x="2157749" y="2492120"/>
                </a:lnTo>
                <a:lnTo>
                  <a:pt x="2130216" y="2532331"/>
                </a:lnTo>
                <a:lnTo>
                  <a:pt x="2102670" y="2572523"/>
                </a:lnTo>
                <a:lnTo>
                  <a:pt x="2075104" y="2612687"/>
                </a:lnTo>
                <a:lnTo>
                  <a:pt x="2047512" y="2652812"/>
                </a:lnTo>
                <a:lnTo>
                  <a:pt x="2019888" y="2692891"/>
                </a:lnTo>
                <a:lnTo>
                  <a:pt x="1992224" y="2732912"/>
                </a:lnTo>
                <a:lnTo>
                  <a:pt x="1964515" y="2772866"/>
                </a:lnTo>
                <a:lnTo>
                  <a:pt x="1936754" y="2812745"/>
                </a:lnTo>
                <a:lnTo>
                  <a:pt x="1908934" y="2852538"/>
                </a:lnTo>
                <a:lnTo>
                  <a:pt x="1881049" y="2892236"/>
                </a:lnTo>
                <a:lnTo>
                  <a:pt x="1853093" y="2931829"/>
                </a:lnTo>
                <a:lnTo>
                  <a:pt x="1825058" y="2971309"/>
                </a:lnTo>
                <a:lnTo>
                  <a:pt x="1796939" y="3010665"/>
                </a:lnTo>
                <a:lnTo>
                  <a:pt x="1768728" y="3049888"/>
                </a:lnTo>
                <a:lnTo>
                  <a:pt x="1740420" y="3088968"/>
                </a:lnTo>
                <a:lnTo>
                  <a:pt x="1712008" y="3127896"/>
                </a:lnTo>
                <a:lnTo>
                  <a:pt x="1683485" y="3166663"/>
                </a:lnTo>
                <a:lnTo>
                  <a:pt x="1654845" y="3205258"/>
                </a:lnTo>
                <a:lnTo>
                  <a:pt x="1626082" y="3243673"/>
                </a:lnTo>
                <a:lnTo>
                  <a:pt x="1597188" y="3281898"/>
                </a:lnTo>
                <a:lnTo>
                  <a:pt x="1568157" y="3319923"/>
                </a:lnTo>
                <a:lnTo>
                  <a:pt x="1538984" y="3357739"/>
                </a:lnTo>
                <a:lnTo>
                  <a:pt x="1509661" y="3395337"/>
                </a:lnTo>
                <a:lnTo>
                  <a:pt x="1480182" y="3432706"/>
                </a:lnTo>
                <a:lnTo>
                  <a:pt x="1450540" y="3469838"/>
                </a:lnTo>
                <a:lnTo>
                  <a:pt x="1420728" y="3506723"/>
                </a:lnTo>
                <a:lnTo>
                  <a:pt x="1390742" y="3543351"/>
                </a:lnTo>
                <a:lnTo>
                  <a:pt x="1360573" y="3579713"/>
                </a:lnTo>
                <a:lnTo>
                  <a:pt x="1330215" y="3615800"/>
                </a:lnTo>
                <a:lnTo>
                  <a:pt x="1299663" y="3651601"/>
                </a:lnTo>
                <a:lnTo>
                  <a:pt x="1268908" y="3687107"/>
                </a:lnTo>
                <a:lnTo>
                  <a:pt x="1237946" y="3722310"/>
                </a:lnTo>
                <a:lnTo>
                  <a:pt x="1206768" y="3757199"/>
                </a:lnTo>
                <a:lnTo>
                  <a:pt x="1175370" y="3791764"/>
                </a:lnTo>
                <a:lnTo>
                  <a:pt x="1143744" y="3825998"/>
                </a:lnTo>
                <a:lnTo>
                  <a:pt x="1111884" y="3859888"/>
                </a:lnTo>
                <a:lnTo>
                  <a:pt x="1079783" y="3893428"/>
                </a:lnTo>
                <a:lnTo>
                  <a:pt x="1047435" y="3926606"/>
                </a:lnTo>
                <a:lnTo>
                  <a:pt x="1014833" y="3959413"/>
                </a:lnTo>
                <a:lnTo>
                  <a:pt x="981971" y="3991840"/>
                </a:lnTo>
                <a:lnTo>
                  <a:pt x="948842" y="4023878"/>
                </a:lnTo>
                <a:lnTo>
                  <a:pt x="915441" y="4055516"/>
                </a:lnTo>
                <a:lnTo>
                  <a:pt x="881759" y="4086746"/>
                </a:lnTo>
                <a:lnTo>
                  <a:pt x="847791" y="4117557"/>
                </a:lnTo>
                <a:lnTo>
                  <a:pt x="813531" y="4147941"/>
                </a:lnTo>
                <a:lnTo>
                  <a:pt x="778971" y="4177888"/>
                </a:lnTo>
                <a:lnTo>
                  <a:pt x="744106" y="4207388"/>
                </a:lnTo>
                <a:lnTo>
                  <a:pt x="708929" y="4236431"/>
                </a:lnTo>
                <a:lnTo>
                  <a:pt x="673432" y="4265009"/>
                </a:lnTo>
                <a:lnTo>
                  <a:pt x="637611" y="4293112"/>
                </a:lnTo>
                <a:lnTo>
                  <a:pt x="601458" y="4320730"/>
                </a:lnTo>
                <a:lnTo>
                  <a:pt x="564967" y="4347854"/>
                </a:lnTo>
                <a:lnTo>
                  <a:pt x="528131" y="4374474"/>
                </a:lnTo>
                <a:lnTo>
                  <a:pt x="490943" y="4400581"/>
                </a:lnTo>
                <a:lnTo>
                  <a:pt x="453398" y="4426165"/>
                </a:lnTo>
                <a:lnTo>
                  <a:pt x="415489" y="4451217"/>
                </a:lnTo>
                <a:lnTo>
                  <a:pt x="377209" y="4475727"/>
                </a:lnTo>
                <a:lnTo>
                  <a:pt x="338552" y="4499686"/>
                </a:lnTo>
                <a:lnTo>
                  <a:pt x="299511" y="4523084"/>
                </a:lnTo>
                <a:lnTo>
                  <a:pt x="260080" y="4545912"/>
                </a:lnTo>
                <a:lnTo>
                  <a:pt x="220252" y="4568160"/>
                </a:lnTo>
                <a:lnTo>
                  <a:pt x="180021" y="4589819"/>
                </a:lnTo>
                <a:lnTo>
                  <a:pt x="139380" y="4610879"/>
                </a:lnTo>
                <a:lnTo>
                  <a:pt x="98323" y="4631331"/>
                </a:lnTo>
                <a:lnTo>
                  <a:pt x="56844" y="4651165"/>
                </a:lnTo>
                <a:lnTo>
                  <a:pt x="14935" y="4670371"/>
                </a:lnTo>
                <a:lnTo>
                  <a:pt x="0" y="4676921"/>
                </a:lnTo>
              </a:path>
            </a:pathLst>
          </a:custGeom>
          <a:ln w="24995">
            <a:solidFill>
              <a:srgbClr val="332C2C"/>
            </a:solidFill>
          </a:ln>
        </p:spPr>
        <p:txBody>
          <a:bodyPr wrap="square" lIns="0" tIns="0" rIns="0" bIns="0" rtlCol="0"/>
          <a:lstStyle/>
          <a:p>
            <a:endParaRPr/>
          </a:p>
        </p:txBody>
      </p:sp>
      <p:sp>
        <p:nvSpPr>
          <p:cNvPr id="6" name="object 6"/>
          <p:cNvSpPr/>
          <p:nvPr/>
        </p:nvSpPr>
        <p:spPr>
          <a:xfrm>
            <a:off x="50" y="548220"/>
            <a:ext cx="18288000" cy="47625"/>
          </a:xfrm>
          <a:custGeom>
            <a:avLst/>
            <a:gdLst/>
            <a:ahLst/>
            <a:cxnLst/>
            <a:rect l="l" t="t" r="r" b="b"/>
            <a:pathLst>
              <a:path w="18288000" h="47625">
                <a:moveTo>
                  <a:pt x="18287937" y="0"/>
                </a:moveTo>
                <a:lnTo>
                  <a:pt x="0" y="0"/>
                </a:lnTo>
                <a:lnTo>
                  <a:pt x="0" y="47625"/>
                </a:lnTo>
                <a:lnTo>
                  <a:pt x="18287937" y="47625"/>
                </a:lnTo>
                <a:lnTo>
                  <a:pt x="18287937" y="0"/>
                </a:lnTo>
                <a:close/>
              </a:path>
            </a:pathLst>
          </a:custGeom>
          <a:solidFill>
            <a:srgbClr val="332C2C"/>
          </a:solidFill>
        </p:spPr>
        <p:txBody>
          <a:bodyPr wrap="square" lIns="0" tIns="0" rIns="0" bIns="0" rtlCol="0"/>
          <a:lstStyle/>
          <a:p>
            <a:endParaRPr/>
          </a:p>
        </p:txBody>
      </p:sp>
      <p:sp>
        <p:nvSpPr>
          <p:cNvPr id="7" name="object 7"/>
          <p:cNvSpPr/>
          <p:nvPr/>
        </p:nvSpPr>
        <p:spPr>
          <a:xfrm>
            <a:off x="0" y="9754908"/>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pic>
        <p:nvPicPr>
          <p:cNvPr id="8" name="object 8"/>
          <p:cNvPicPr/>
          <p:nvPr/>
        </p:nvPicPr>
        <p:blipFill>
          <a:blip r:embed="rId3" cstate="print"/>
          <a:stretch>
            <a:fillRect/>
          </a:stretch>
        </p:blipFill>
        <p:spPr>
          <a:xfrm>
            <a:off x="10899495" y="3931856"/>
            <a:ext cx="1289964" cy="275882"/>
          </a:xfrm>
          <a:prstGeom prst="rect">
            <a:avLst/>
          </a:prstGeom>
        </p:spPr>
      </p:pic>
      <p:sp>
        <p:nvSpPr>
          <p:cNvPr id="9" name="object 9"/>
          <p:cNvSpPr txBox="1"/>
          <p:nvPr/>
        </p:nvSpPr>
        <p:spPr>
          <a:xfrm>
            <a:off x="8405241" y="3414751"/>
            <a:ext cx="7501255" cy="2569845"/>
          </a:xfrm>
          <a:prstGeom prst="rect">
            <a:avLst/>
          </a:prstGeom>
        </p:spPr>
        <p:txBody>
          <a:bodyPr vert="horz" wrap="square" lIns="0" tIns="6985" rIns="0" bIns="0" rtlCol="0">
            <a:spAutoFit/>
          </a:bodyPr>
          <a:lstStyle/>
          <a:p>
            <a:pPr marL="12700" marR="5080">
              <a:lnSpc>
                <a:spcPct val="101499"/>
              </a:lnSpc>
              <a:spcBef>
                <a:spcPts val="55"/>
              </a:spcBef>
              <a:tabLst>
                <a:tab pos="3871595" algn="l"/>
              </a:tabLst>
            </a:pPr>
            <a:r>
              <a:rPr sz="2750" spc="-120" dirty="0">
                <a:solidFill>
                  <a:srgbClr val="332C2C"/>
                </a:solidFill>
                <a:latin typeface="Verdana"/>
                <a:cs typeface="Verdana"/>
              </a:rPr>
              <a:t>In</a:t>
            </a:r>
            <a:r>
              <a:rPr sz="2750" spc="-175" dirty="0">
                <a:solidFill>
                  <a:srgbClr val="332C2C"/>
                </a:solidFill>
                <a:latin typeface="Verdana"/>
                <a:cs typeface="Verdana"/>
              </a:rPr>
              <a:t> </a:t>
            </a:r>
            <a:r>
              <a:rPr sz="2750" dirty="0">
                <a:solidFill>
                  <a:srgbClr val="332C2C"/>
                </a:solidFill>
                <a:latin typeface="Verdana"/>
                <a:cs typeface="Verdana"/>
              </a:rPr>
              <a:t>an</a:t>
            </a:r>
            <a:r>
              <a:rPr sz="2750" spc="-175" dirty="0">
                <a:solidFill>
                  <a:srgbClr val="332C2C"/>
                </a:solidFill>
                <a:latin typeface="Verdana"/>
                <a:cs typeface="Verdana"/>
              </a:rPr>
              <a:t> </a:t>
            </a:r>
            <a:r>
              <a:rPr sz="2750" spc="85" dirty="0">
                <a:solidFill>
                  <a:srgbClr val="332C2C"/>
                </a:solidFill>
                <a:latin typeface="Verdana"/>
                <a:cs typeface="Verdana"/>
              </a:rPr>
              <a:t>OOP-</a:t>
            </a:r>
            <a:r>
              <a:rPr sz="2750" dirty="0">
                <a:solidFill>
                  <a:srgbClr val="332C2C"/>
                </a:solidFill>
                <a:latin typeface="Verdana"/>
                <a:cs typeface="Verdana"/>
              </a:rPr>
              <a:t>based</a:t>
            </a:r>
            <a:r>
              <a:rPr sz="2750" spc="-170" dirty="0">
                <a:solidFill>
                  <a:srgbClr val="332C2C"/>
                </a:solidFill>
                <a:latin typeface="Verdana"/>
                <a:cs typeface="Verdana"/>
              </a:rPr>
              <a:t> </a:t>
            </a:r>
            <a:r>
              <a:rPr sz="2750" spc="-50" dirty="0">
                <a:solidFill>
                  <a:srgbClr val="332C2C"/>
                </a:solidFill>
                <a:latin typeface="Verdana"/>
                <a:cs typeface="Verdana"/>
              </a:rPr>
              <a:t>library</a:t>
            </a:r>
            <a:r>
              <a:rPr sz="2750" spc="-175" dirty="0">
                <a:solidFill>
                  <a:srgbClr val="332C2C"/>
                </a:solidFill>
                <a:latin typeface="Verdana"/>
                <a:cs typeface="Verdana"/>
              </a:rPr>
              <a:t> </a:t>
            </a:r>
            <a:r>
              <a:rPr sz="2750" spc="-95" dirty="0">
                <a:solidFill>
                  <a:srgbClr val="332C2C"/>
                </a:solidFill>
                <a:latin typeface="Verdana"/>
                <a:cs typeface="Verdana"/>
              </a:rPr>
              <a:t>system,</a:t>
            </a:r>
            <a:r>
              <a:rPr sz="2750" spc="-175" dirty="0">
                <a:solidFill>
                  <a:srgbClr val="332C2C"/>
                </a:solidFill>
                <a:latin typeface="Verdana"/>
                <a:cs typeface="Verdana"/>
              </a:rPr>
              <a:t> </a:t>
            </a:r>
            <a:r>
              <a:rPr sz="2750" spc="-10" dirty="0">
                <a:solidFill>
                  <a:srgbClr val="332C2C"/>
                </a:solidFill>
                <a:latin typeface="Verdana"/>
                <a:cs typeface="Verdana"/>
              </a:rPr>
              <a:t>classes represent</a:t>
            </a:r>
            <a:r>
              <a:rPr sz="2750" spc="-175" dirty="0">
                <a:solidFill>
                  <a:srgbClr val="332C2C"/>
                </a:solidFill>
                <a:latin typeface="Verdana"/>
                <a:cs typeface="Verdana"/>
              </a:rPr>
              <a:t> </a:t>
            </a:r>
            <a:r>
              <a:rPr sz="2750" spc="-25" dirty="0">
                <a:solidFill>
                  <a:srgbClr val="332C2C"/>
                </a:solidFill>
                <a:latin typeface="Verdana"/>
                <a:cs typeface="Verdana"/>
              </a:rPr>
              <a:t>the</a:t>
            </a:r>
            <a:r>
              <a:rPr sz="2750" dirty="0">
                <a:solidFill>
                  <a:srgbClr val="332C2C"/>
                </a:solidFill>
                <a:latin typeface="Verdana"/>
                <a:cs typeface="Verdana"/>
              </a:rPr>
              <a:t>	such</a:t>
            </a:r>
            <a:r>
              <a:rPr sz="2750" spc="-170" dirty="0">
                <a:solidFill>
                  <a:srgbClr val="332C2C"/>
                </a:solidFill>
                <a:latin typeface="Verdana"/>
                <a:cs typeface="Verdana"/>
              </a:rPr>
              <a:t> </a:t>
            </a:r>
            <a:r>
              <a:rPr sz="2750" spc="-75" dirty="0">
                <a:solidFill>
                  <a:srgbClr val="332C2C"/>
                </a:solidFill>
                <a:latin typeface="Verdana"/>
                <a:cs typeface="Verdana"/>
              </a:rPr>
              <a:t>as</a:t>
            </a:r>
            <a:r>
              <a:rPr sz="2750" spc="-165" dirty="0">
                <a:solidFill>
                  <a:srgbClr val="332C2C"/>
                </a:solidFill>
                <a:latin typeface="Verdana"/>
                <a:cs typeface="Verdana"/>
              </a:rPr>
              <a:t> </a:t>
            </a:r>
            <a:r>
              <a:rPr sz="2750" spc="-60" dirty="0">
                <a:solidFill>
                  <a:srgbClr val="332C2C"/>
                </a:solidFill>
                <a:latin typeface="Verdana"/>
                <a:cs typeface="Verdana"/>
              </a:rPr>
              <a:t>books,</a:t>
            </a:r>
            <a:r>
              <a:rPr sz="2750" spc="-170" dirty="0">
                <a:solidFill>
                  <a:srgbClr val="332C2C"/>
                </a:solidFill>
                <a:latin typeface="Verdana"/>
                <a:cs typeface="Verdana"/>
              </a:rPr>
              <a:t> </a:t>
            </a:r>
            <a:r>
              <a:rPr sz="2750" spc="-80" dirty="0">
                <a:solidFill>
                  <a:srgbClr val="332C2C"/>
                </a:solidFill>
                <a:latin typeface="Verdana"/>
                <a:cs typeface="Verdana"/>
              </a:rPr>
              <a:t>users, </a:t>
            </a:r>
            <a:r>
              <a:rPr sz="2750" spc="75" dirty="0">
                <a:solidFill>
                  <a:srgbClr val="332C2C"/>
                </a:solidFill>
                <a:latin typeface="Verdana"/>
                <a:cs typeface="Verdana"/>
              </a:rPr>
              <a:t>and</a:t>
            </a:r>
            <a:r>
              <a:rPr sz="2750" spc="-215" dirty="0">
                <a:solidFill>
                  <a:srgbClr val="332C2C"/>
                </a:solidFill>
                <a:latin typeface="Verdana"/>
                <a:cs typeface="Verdana"/>
              </a:rPr>
              <a:t> </a:t>
            </a:r>
            <a:r>
              <a:rPr sz="2750" spc="-45" dirty="0">
                <a:solidFill>
                  <a:srgbClr val="332C2C"/>
                </a:solidFill>
                <a:latin typeface="Verdana"/>
                <a:cs typeface="Verdana"/>
              </a:rPr>
              <a:t>transactions.</a:t>
            </a:r>
            <a:r>
              <a:rPr sz="2750" spc="-215" dirty="0">
                <a:solidFill>
                  <a:srgbClr val="332C2C"/>
                </a:solidFill>
                <a:latin typeface="Verdana"/>
                <a:cs typeface="Verdana"/>
              </a:rPr>
              <a:t> </a:t>
            </a:r>
            <a:r>
              <a:rPr sz="2750" spc="55" dirty="0">
                <a:solidFill>
                  <a:srgbClr val="332C2C"/>
                </a:solidFill>
                <a:latin typeface="Verdana"/>
                <a:cs typeface="Verdana"/>
              </a:rPr>
              <a:t>Each</a:t>
            </a:r>
            <a:r>
              <a:rPr sz="2750" spc="-210" dirty="0">
                <a:solidFill>
                  <a:srgbClr val="332C2C"/>
                </a:solidFill>
                <a:latin typeface="Verdana"/>
                <a:cs typeface="Verdana"/>
              </a:rPr>
              <a:t> </a:t>
            </a:r>
            <a:r>
              <a:rPr sz="2750" spc="-45" dirty="0">
                <a:solidFill>
                  <a:srgbClr val="332C2C"/>
                </a:solidFill>
                <a:latin typeface="Verdana"/>
                <a:cs typeface="Verdana"/>
              </a:rPr>
              <a:t>class</a:t>
            </a:r>
            <a:r>
              <a:rPr sz="2750" spc="-215" dirty="0">
                <a:solidFill>
                  <a:srgbClr val="332C2C"/>
                </a:solidFill>
                <a:latin typeface="Verdana"/>
                <a:cs typeface="Verdana"/>
              </a:rPr>
              <a:t> </a:t>
            </a:r>
            <a:r>
              <a:rPr sz="2750" spc="-20" dirty="0">
                <a:solidFill>
                  <a:srgbClr val="332C2C"/>
                </a:solidFill>
                <a:latin typeface="Verdana"/>
                <a:cs typeface="Verdana"/>
              </a:rPr>
              <a:t>will </a:t>
            </a:r>
            <a:r>
              <a:rPr sz="2750" dirty="0">
                <a:solidFill>
                  <a:srgbClr val="332C2C"/>
                </a:solidFill>
                <a:latin typeface="Verdana"/>
                <a:cs typeface="Verdana"/>
              </a:rPr>
              <a:t>encapsulate</a:t>
            </a:r>
            <a:r>
              <a:rPr sz="2750" spc="-150" dirty="0">
                <a:solidFill>
                  <a:srgbClr val="332C2C"/>
                </a:solidFill>
                <a:latin typeface="Verdana"/>
                <a:cs typeface="Verdana"/>
              </a:rPr>
              <a:t> </a:t>
            </a:r>
            <a:r>
              <a:rPr sz="2750" spc="-35" dirty="0">
                <a:solidFill>
                  <a:srgbClr val="332C2C"/>
                </a:solidFill>
                <a:latin typeface="Verdana"/>
                <a:cs typeface="Verdana"/>
              </a:rPr>
              <a:t>relevant</a:t>
            </a:r>
            <a:r>
              <a:rPr sz="2750" spc="-145" dirty="0">
                <a:solidFill>
                  <a:srgbClr val="332C2C"/>
                </a:solidFill>
                <a:latin typeface="Verdana"/>
                <a:cs typeface="Verdana"/>
              </a:rPr>
              <a:t> </a:t>
            </a:r>
            <a:r>
              <a:rPr sz="2750" dirty="0">
                <a:solidFill>
                  <a:srgbClr val="332C2C"/>
                </a:solidFill>
                <a:latin typeface="Verdana"/>
                <a:cs typeface="Verdana"/>
              </a:rPr>
              <a:t>data</a:t>
            </a:r>
            <a:r>
              <a:rPr sz="2750" spc="-150" dirty="0">
                <a:solidFill>
                  <a:srgbClr val="332C2C"/>
                </a:solidFill>
                <a:latin typeface="Verdana"/>
                <a:cs typeface="Verdana"/>
              </a:rPr>
              <a:t> </a:t>
            </a:r>
            <a:r>
              <a:rPr sz="2750" spc="75" dirty="0">
                <a:solidFill>
                  <a:srgbClr val="332C2C"/>
                </a:solidFill>
                <a:latin typeface="Verdana"/>
                <a:cs typeface="Verdana"/>
              </a:rPr>
              <a:t>and</a:t>
            </a:r>
            <a:r>
              <a:rPr sz="2750" spc="-145" dirty="0">
                <a:solidFill>
                  <a:srgbClr val="332C2C"/>
                </a:solidFill>
                <a:latin typeface="Verdana"/>
                <a:cs typeface="Verdana"/>
              </a:rPr>
              <a:t> </a:t>
            </a:r>
            <a:r>
              <a:rPr sz="2750" spc="-10" dirty="0">
                <a:solidFill>
                  <a:srgbClr val="332C2C"/>
                </a:solidFill>
                <a:latin typeface="Verdana"/>
                <a:cs typeface="Verdana"/>
              </a:rPr>
              <a:t>methods.</a:t>
            </a:r>
            <a:endParaRPr sz="2750">
              <a:latin typeface="Verdana"/>
              <a:cs typeface="Verdana"/>
            </a:endParaRPr>
          </a:p>
          <a:p>
            <a:pPr marL="12700" marR="598805">
              <a:lnSpc>
                <a:spcPct val="100000"/>
              </a:lnSpc>
              <a:spcBef>
                <a:spcPts val="75"/>
              </a:spcBef>
            </a:pPr>
            <a:r>
              <a:rPr sz="2750" spc="-40" dirty="0">
                <a:solidFill>
                  <a:srgbClr val="332C2C"/>
                </a:solidFill>
                <a:latin typeface="Verdana"/>
                <a:cs typeface="Verdana"/>
              </a:rPr>
              <a:t>This</a:t>
            </a:r>
            <a:r>
              <a:rPr sz="2750" spc="-204" dirty="0">
                <a:solidFill>
                  <a:srgbClr val="332C2C"/>
                </a:solidFill>
                <a:latin typeface="Verdana"/>
                <a:cs typeface="Verdana"/>
              </a:rPr>
              <a:t> </a:t>
            </a:r>
            <a:r>
              <a:rPr sz="2750" dirty="0">
                <a:solidFill>
                  <a:srgbClr val="332C2C"/>
                </a:solidFill>
                <a:latin typeface="Verdana"/>
                <a:cs typeface="Verdana"/>
              </a:rPr>
              <a:t>slide</a:t>
            </a:r>
            <a:r>
              <a:rPr sz="2750" spc="-204" dirty="0">
                <a:solidFill>
                  <a:srgbClr val="332C2C"/>
                </a:solidFill>
                <a:latin typeface="Verdana"/>
                <a:cs typeface="Verdana"/>
              </a:rPr>
              <a:t> </a:t>
            </a:r>
            <a:r>
              <a:rPr sz="2750" dirty="0">
                <a:solidFill>
                  <a:srgbClr val="332C2C"/>
                </a:solidFill>
                <a:latin typeface="Verdana"/>
                <a:cs typeface="Verdana"/>
              </a:rPr>
              <a:t>will</a:t>
            </a:r>
            <a:r>
              <a:rPr sz="2750" spc="-204" dirty="0">
                <a:solidFill>
                  <a:srgbClr val="332C2C"/>
                </a:solidFill>
                <a:latin typeface="Verdana"/>
                <a:cs typeface="Verdana"/>
              </a:rPr>
              <a:t> </a:t>
            </a:r>
            <a:r>
              <a:rPr sz="2750" spc="-40" dirty="0">
                <a:solidFill>
                  <a:srgbClr val="332C2C"/>
                </a:solidFill>
                <a:latin typeface="Verdana"/>
                <a:cs typeface="Verdana"/>
              </a:rPr>
              <a:t>illustrate</a:t>
            </a:r>
            <a:r>
              <a:rPr sz="2750" spc="-204" dirty="0">
                <a:solidFill>
                  <a:srgbClr val="332C2C"/>
                </a:solidFill>
                <a:latin typeface="Verdana"/>
                <a:cs typeface="Verdana"/>
              </a:rPr>
              <a:t> </a:t>
            </a:r>
            <a:r>
              <a:rPr sz="2750" spc="90" dirty="0">
                <a:solidFill>
                  <a:srgbClr val="332C2C"/>
                </a:solidFill>
                <a:latin typeface="Verdana"/>
                <a:cs typeface="Verdana"/>
              </a:rPr>
              <a:t>how</a:t>
            </a:r>
            <a:r>
              <a:rPr sz="2750" spc="-204" dirty="0">
                <a:solidFill>
                  <a:srgbClr val="332C2C"/>
                </a:solidFill>
                <a:latin typeface="Verdana"/>
                <a:cs typeface="Verdana"/>
              </a:rPr>
              <a:t> </a:t>
            </a:r>
            <a:r>
              <a:rPr sz="2750" dirty="0">
                <a:solidFill>
                  <a:srgbClr val="332C2C"/>
                </a:solidFill>
                <a:latin typeface="Verdana"/>
                <a:cs typeface="Verdana"/>
              </a:rPr>
              <a:t>to</a:t>
            </a:r>
            <a:r>
              <a:rPr sz="2750" spc="-204" dirty="0">
                <a:solidFill>
                  <a:srgbClr val="332C2C"/>
                </a:solidFill>
                <a:latin typeface="Verdana"/>
                <a:cs typeface="Verdana"/>
              </a:rPr>
              <a:t> </a:t>
            </a:r>
            <a:r>
              <a:rPr sz="2750" spc="-10" dirty="0">
                <a:solidFill>
                  <a:srgbClr val="332C2C"/>
                </a:solidFill>
                <a:latin typeface="Verdana"/>
                <a:cs typeface="Verdana"/>
              </a:rPr>
              <a:t>structure </a:t>
            </a:r>
            <a:r>
              <a:rPr sz="2750" dirty="0">
                <a:solidFill>
                  <a:srgbClr val="332C2C"/>
                </a:solidFill>
                <a:latin typeface="Verdana"/>
                <a:cs typeface="Verdana"/>
              </a:rPr>
              <a:t>these</a:t>
            </a:r>
            <a:r>
              <a:rPr sz="2750" spc="-190" dirty="0">
                <a:solidFill>
                  <a:srgbClr val="332C2C"/>
                </a:solidFill>
                <a:latin typeface="Verdana"/>
                <a:cs typeface="Verdana"/>
              </a:rPr>
              <a:t> </a:t>
            </a:r>
            <a:r>
              <a:rPr sz="2750" spc="-50" dirty="0">
                <a:solidFill>
                  <a:srgbClr val="332C2C"/>
                </a:solidFill>
                <a:latin typeface="Verdana"/>
                <a:cs typeface="Verdana"/>
              </a:rPr>
              <a:t>classes</a:t>
            </a:r>
            <a:r>
              <a:rPr sz="2750" spc="-190" dirty="0">
                <a:solidFill>
                  <a:srgbClr val="332C2C"/>
                </a:solidFill>
                <a:latin typeface="Verdana"/>
                <a:cs typeface="Verdana"/>
              </a:rPr>
              <a:t> </a:t>
            </a:r>
            <a:r>
              <a:rPr sz="2750" spc="-10" dirty="0">
                <a:solidFill>
                  <a:srgbClr val="332C2C"/>
                </a:solidFill>
                <a:latin typeface="Verdana"/>
                <a:cs typeface="Verdana"/>
              </a:rPr>
              <a:t>effectively.</a:t>
            </a:r>
            <a:endParaRPr sz="2750">
              <a:latin typeface="Verdana"/>
              <a:cs typeface="Verdana"/>
            </a:endParaRPr>
          </a:p>
        </p:txBody>
      </p:sp>
      <p:sp>
        <p:nvSpPr>
          <p:cNvPr id="10" name="object 10"/>
          <p:cNvSpPr txBox="1">
            <a:spLocks noGrp="1"/>
          </p:cNvSpPr>
          <p:nvPr>
            <p:ph type="title"/>
          </p:nvPr>
        </p:nvSpPr>
        <p:spPr>
          <a:prstGeom prst="rect">
            <a:avLst/>
          </a:prstGeom>
        </p:spPr>
        <p:txBody>
          <a:bodyPr vert="horz" wrap="square" lIns="0" tIns="351008" rIns="0" bIns="0" rtlCol="0">
            <a:spAutoFit/>
          </a:bodyPr>
          <a:lstStyle/>
          <a:p>
            <a:pPr marL="7524750">
              <a:lnSpc>
                <a:spcPct val="100000"/>
              </a:lnSpc>
              <a:spcBef>
                <a:spcPts val="100"/>
              </a:spcBef>
            </a:pPr>
            <a:r>
              <a:rPr spc="-30" dirty="0"/>
              <a:t>Class</a:t>
            </a:r>
            <a:r>
              <a:rPr spc="-220" dirty="0"/>
              <a:t> </a:t>
            </a:r>
            <a:r>
              <a:rPr spc="-85" dirty="0"/>
              <a:t>Structure</a:t>
            </a:r>
            <a:r>
              <a:rPr spc="-220" dirty="0"/>
              <a:t> </a:t>
            </a:r>
            <a:r>
              <a:rPr dirty="0"/>
              <a:t>in</a:t>
            </a:r>
            <a:r>
              <a:rPr spc="-220" dirty="0"/>
              <a:t> </a:t>
            </a:r>
            <a:r>
              <a:rPr spc="50" dirty="0"/>
              <a:t>OOP</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3961976"/>
            <a:ext cx="18300700" cy="6337935"/>
            <a:chOff x="0" y="3961976"/>
            <a:chExt cx="18300700" cy="6337935"/>
          </a:xfrm>
        </p:grpSpPr>
        <p:pic>
          <p:nvPicPr>
            <p:cNvPr id="3" name="object 3"/>
            <p:cNvPicPr/>
            <p:nvPr/>
          </p:nvPicPr>
          <p:blipFill>
            <a:blip r:embed="rId2" cstate="print"/>
            <a:stretch>
              <a:fillRect/>
            </a:stretch>
          </p:blipFill>
          <p:spPr>
            <a:xfrm>
              <a:off x="0" y="3961976"/>
              <a:ext cx="18288000" cy="6324600"/>
            </a:xfrm>
            <a:prstGeom prst="rect">
              <a:avLst/>
            </a:prstGeom>
          </p:spPr>
        </p:pic>
        <p:sp>
          <p:nvSpPr>
            <p:cNvPr id="4" name="object 4"/>
            <p:cNvSpPr/>
            <p:nvPr/>
          </p:nvSpPr>
          <p:spPr>
            <a:xfrm>
              <a:off x="13609304" y="6216619"/>
              <a:ext cx="4679315" cy="4070985"/>
            </a:xfrm>
            <a:custGeom>
              <a:avLst/>
              <a:gdLst/>
              <a:ahLst/>
              <a:cxnLst/>
              <a:rect l="l" t="t" r="r" b="b"/>
              <a:pathLst>
                <a:path w="4679315" h="4070984">
                  <a:moveTo>
                    <a:pt x="0" y="4070378"/>
                  </a:moveTo>
                  <a:lnTo>
                    <a:pt x="49346" y="4043276"/>
                  </a:lnTo>
                  <a:lnTo>
                    <a:pt x="88924" y="4020525"/>
                  </a:lnTo>
                  <a:lnTo>
                    <a:pt x="128075" y="3997173"/>
                  </a:lnTo>
                  <a:lnTo>
                    <a:pt x="166808" y="3973231"/>
                  </a:lnTo>
                  <a:lnTo>
                    <a:pt x="205131" y="3948709"/>
                  </a:lnTo>
                  <a:lnTo>
                    <a:pt x="243050" y="3923620"/>
                  </a:lnTo>
                  <a:lnTo>
                    <a:pt x="280576" y="3897974"/>
                  </a:lnTo>
                  <a:lnTo>
                    <a:pt x="317714" y="3871782"/>
                  </a:lnTo>
                  <a:lnTo>
                    <a:pt x="354474" y="3845056"/>
                  </a:lnTo>
                  <a:lnTo>
                    <a:pt x="390862" y="3817806"/>
                  </a:lnTo>
                  <a:lnTo>
                    <a:pt x="426888" y="3790043"/>
                  </a:lnTo>
                  <a:lnTo>
                    <a:pt x="462558" y="3761780"/>
                  </a:lnTo>
                  <a:lnTo>
                    <a:pt x="497880" y="3733027"/>
                  </a:lnTo>
                  <a:lnTo>
                    <a:pt x="532864" y="3703794"/>
                  </a:lnTo>
                  <a:lnTo>
                    <a:pt x="567516" y="3674094"/>
                  </a:lnTo>
                  <a:lnTo>
                    <a:pt x="601844" y="3643938"/>
                  </a:lnTo>
                  <a:lnTo>
                    <a:pt x="635856" y="3613336"/>
                  </a:lnTo>
                  <a:lnTo>
                    <a:pt x="669560" y="3582299"/>
                  </a:lnTo>
                  <a:lnTo>
                    <a:pt x="702965" y="3550840"/>
                  </a:lnTo>
                  <a:lnTo>
                    <a:pt x="736077" y="3518968"/>
                  </a:lnTo>
                  <a:lnTo>
                    <a:pt x="768905" y="3486696"/>
                  </a:lnTo>
                  <a:lnTo>
                    <a:pt x="801457" y="3454033"/>
                  </a:lnTo>
                  <a:lnTo>
                    <a:pt x="833740" y="3420992"/>
                  </a:lnTo>
                  <a:lnTo>
                    <a:pt x="865763" y="3387584"/>
                  </a:lnTo>
                  <a:lnTo>
                    <a:pt x="897533" y="3353819"/>
                  </a:lnTo>
                  <a:lnTo>
                    <a:pt x="929059" y="3319708"/>
                  </a:lnTo>
                  <a:lnTo>
                    <a:pt x="960347" y="3285264"/>
                  </a:lnTo>
                  <a:lnTo>
                    <a:pt x="991407" y="3250497"/>
                  </a:lnTo>
                  <a:lnTo>
                    <a:pt x="1022245" y="3215418"/>
                  </a:lnTo>
                  <a:lnTo>
                    <a:pt x="1052870" y="3180038"/>
                  </a:lnTo>
                  <a:lnTo>
                    <a:pt x="1083290" y="3144369"/>
                  </a:lnTo>
                  <a:lnTo>
                    <a:pt x="1113513" y="3108421"/>
                  </a:lnTo>
                  <a:lnTo>
                    <a:pt x="1143546" y="3072206"/>
                  </a:lnTo>
                  <a:lnTo>
                    <a:pt x="1173398" y="3035735"/>
                  </a:lnTo>
                  <a:lnTo>
                    <a:pt x="1203075" y="2999019"/>
                  </a:lnTo>
                  <a:lnTo>
                    <a:pt x="1232587" y="2962068"/>
                  </a:lnTo>
                  <a:lnTo>
                    <a:pt x="1261941" y="2924896"/>
                  </a:lnTo>
                  <a:lnTo>
                    <a:pt x="1291145" y="2887511"/>
                  </a:lnTo>
                  <a:lnTo>
                    <a:pt x="1320207" y="2849926"/>
                  </a:lnTo>
                  <a:lnTo>
                    <a:pt x="1349134" y="2812152"/>
                  </a:lnTo>
                  <a:lnTo>
                    <a:pt x="1377935" y="2774200"/>
                  </a:lnTo>
                  <a:lnTo>
                    <a:pt x="1406618" y="2736080"/>
                  </a:lnTo>
                  <a:lnTo>
                    <a:pt x="1435190" y="2697805"/>
                  </a:lnTo>
                  <a:lnTo>
                    <a:pt x="1463659" y="2659385"/>
                  </a:lnTo>
                  <a:lnTo>
                    <a:pt x="1492034" y="2620831"/>
                  </a:lnTo>
                  <a:lnTo>
                    <a:pt x="1520321" y="2582155"/>
                  </a:lnTo>
                  <a:lnTo>
                    <a:pt x="1548530" y="2543367"/>
                  </a:lnTo>
                  <a:lnTo>
                    <a:pt x="1576667" y="2504479"/>
                  </a:lnTo>
                  <a:lnTo>
                    <a:pt x="1604741" y="2465502"/>
                  </a:lnTo>
                  <a:lnTo>
                    <a:pt x="1632760" y="2426447"/>
                  </a:lnTo>
                  <a:lnTo>
                    <a:pt x="1660732" y="2387326"/>
                  </a:lnTo>
                  <a:lnTo>
                    <a:pt x="1688663" y="2348148"/>
                  </a:lnTo>
                  <a:lnTo>
                    <a:pt x="1716564" y="2308926"/>
                  </a:lnTo>
                  <a:lnTo>
                    <a:pt x="1744440" y="2269671"/>
                  </a:lnTo>
                  <a:lnTo>
                    <a:pt x="1772300" y="2230393"/>
                  </a:lnTo>
                  <a:lnTo>
                    <a:pt x="1800153" y="2191104"/>
                  </a:lnTo>
                  <a:lnTo>
                    <a:pt x="1828005" y="2151816"/>
                  </a:lnTo>
                  <a:lnTo>
                    <a:pt x="1855865" y="2112538"/>
                  </a:lnTo>
                  <a:lnTo>
                    <a:pt x="1883741" y="2073283"/>
                  </a:lnTo>
                  <a:lnTo>
                    <a:pt x="1911641" y="2034061"/>
                  </a:lnTo>
                  <a:lnTo>
                    <a:pt x="1939573" y="1994884"/>
                  </a:lnTo>
                  <a:lnTo>
                    <a:pt x="1967543" y="1955762"/>
                  </a:lnTo>
                  <a:lnTo>
                    <a:pt x="1995562" y="1916708"/>
                  </a:lnTo>
                  <a:lnTo>
                    <a:pt x="2023635" y="1877731"/>
                  </a:lnTo>
                  <a:lnTo>
                    <a:pt x="2051772" y="1838843"/>
                  </a:lnTo>
                  <a:lnTo>
                    <a:pt x="2079979" y="1800055"/>
                  </a:lnTo>
                  <a:lnTo>
                    <a:pt x="2108266" y="1761379"/>
                  </a:lnTo>
                  <a:lnTo>
                    <a:pt x="2136640" y="1722826"/>
                  </a:lnTo>
                  <a:lnTo>
                    <a:pt x="2165108" y="1684406"/>
                  </a:lnTo>
                  <a:lnTo>
                    <a:pt x="2193679" y="1646130"/>
                  </a:lnTo>
                  <a:lnTo>
                    <a:pt x="2222360" y="1608011"/>
                  </a:lnTo>
                  <a:lnTo>
                    <a:pt x="2251160" y="1570059"/>
                  </a:lnTo>
                  <a:lnTo>
                    <a:pt x="2280086" y="1532285"/>
                  </a:lnTo>
                  <a:lnTo>
                    <a:pt x="2309147" y="1494700"/>
                  </a:lnTo>
                  <a:lnTo>
                    <a:pt x="2338349" y="1457316"/>
                  </a:lnTo>
                  <a:lnTo>
                    <a:pt x="2367702" y="1420143"/>
                  </a:lnTo>
                  <a:lnTo>
                    <a:pt x="2397212" y="1383193"/>
                  </a:lnTo>
                  <a:lnTo>
                    <a:pt x="2426888" y="1346477"/>
                  </a:lnTo>
                  <a:lnTo>
                    <a:pt x="2456738" y="1310006"/>
                  </a:lnTo>
                  <a:lnTo>
                    <a:pt x="2486770" y="1273791"/>
                  </a:lnTo>
                  <a:lnTo>
                    <a:pt x="2516991" y="1237843"/>
                  </a:lnTo>
                  <a:lnTo>
                    <a:pt x="2547409" y="1202173"/>
                  </a:lnTo>
                  <a:lnTo>
                    <a:pt x="2578033" y="1166794"/>
                  </a:lnTo>
                  <a:lnTo>
                    <a:pt x="2608870" y="1131715"/>
                  </a:lnTo>
                  <a:lnTo>
                    <a:pt x="2639928" y="1096947"/>
                  </a:lnTo>
                  <a:lnTo>
                    <a:pt x="2671215" y="1062503"/>
                  </a:lnTo>
                  <a:lnTo>
                    <a:pt x="2702739" y="1028393"/>
                  </a:lnTo>
                  <a:lnTo>
                    <a:pt x="2734507" y="994628"/>
                  </a:lnTo>
                  <a:lnTo>
                    <a:pt x="2766529" y="961219"/>
                  </a:lnTo>
                  <a:lnTo>
                    <a:pt x="2798811" y="928178"/>
                  </a:lnTo>
                  <a:lnTo>
                    <a:pt x="2831361" y="895516"/>
                  </a:lnTo>
                  <a:lnTo>
                    <a:pt x="2864187" y="863243"/>
                  </a:lnTo>
                  <a:lnTo>
                    <a:pt x="2897298" y="831372"/>
                  </a:lnTo>
                  <a:lnTo>
                    <a:pt x="2930701" y="799912"/>
                  </a:lnTo>
                  <a:lnTo>
                    <a:pt x="2964404" y="768875"/>
                  </a:lnTo>
                  <a:lnTo>
                    <a:pt x="2998415" y="738273"/>
                  </a:lnTo>
                  <a:lnTo>
                    <a:pt x="3032742" y="708117"/>
                  </a:lnTo>
                  <a:lnTo>
                    <a:pt x="3067392" y="678417"/>
                  </a:lnTo>
                  <a:lnTo>
                    <a:pt x="3102375" y="649184"/>
                  </a:lnTo>
                  <a:lnTo>
                    <a:pt x="3137696" y="620431"/>
                  </a:lnTo>
                  <a:lnTo>
                    <a:pt x="3173365" y="592167"/>
                  </a:lnTo>
                  <a:lnTo>
                    <a:pt x="3209389" y="564405"/>
                  </a:lnTo>
                  <a:lnTo>
                    <a:pt x="3245777" y="537155"/>
                  </a:lnTo>
                  <a:lnTo>
                    <a:pt x="3282536" y="510429"/>
                  </a:lnTo>
                  <a:lnTo>
                    <a:pt x="3319673" y="484237"/>
                  </a:lnTo>
                  <a:lnTo>
                    <a:pt x="3357198" y="458590"/>
                  </a:lnTo>
                  <a:lnTo>
                    <a:pt x="3395117" y="433501"/>
                  </a:lnTo>
                  <a:lnTo>
                    <a:pt x="3433439" y="408979"/>
                  </a:lnTo>
                  <a:lnTo>
                    <a:pt x="3472171" y="385037"/>
                  </a:lnTo>
                  <a:lnTo>
                    <a:pt x="3511322" y="361685"/>
                  </a:lnTo>
                  <a:lnTo>
                    <a:pt x="3550900" y="338934"/>
                  </a:lnTo>
                  <a:lnTo>
                    <a:pt x="3590911" y="316796"/>
                  </a:lnTo>
                  <a:lnTo>
                    <a:pt x="3631365" y="295282"/>
                  </a:lnTo>
                  <a:lnTo>
                    <a:pt x="3672269" y="274402"/>
                  </a:lnTo>
                  <a:lnTo>
                    <a:pt x="3713630" y="254168"/>
                  </a:lnTo>
                  <a:lnTo>
                    <a:pt x="3755458" y="234591"/>
                  </a:lnTo>
                  <a:lnTo>
                    <a:pt x="3797759" y="215683"/>
                  </a:lnTo>
                  <a:lnTo>
                    <a:pt x="3840542" y="197454"/>
                  </a:lnTo>
                  <a:lnTo>
                    <a:pt x="3883815" y="179915"/>
                  </a:lnTo>
                  <a:lnTo>
                    <a:pt x="3927585" y="163078"/>
                  </a:lnTo>
                  <a:lnTo>
                    <a:pt x="3971860" y="146954"/>
                  </a:lnTo>
                  <a:lnTo>
                    <a:pt x="4016648" y="131553"/>
                  </a:lnTo>
                  <a:lnTo>
                    <a:pt x="4061958" y="116888"/>
                  </a:lnTo>
                  <a:lnTo>
                    <a:pt x="4107796" y="102969"/>
                  </a:lnTo>
                  <a:lnTo>
                    <a:pt x="4154172" y="89807"/>
                  </a:lnTo>
                  <a:lnTo>
                    <a:pt x="4201092" y="77413"/>
                  </a:lnTo>
                  <a:lnTo>
                    <a:pt x="4248565" y="65799"/>
                  </a:lnTo>
                  <a:lnTo>
                    <a:pt x="4296598" y="54976"/>
                  </a:lnTo>
                  <a:lnTo>
                    <a:pt x="4345200" y="44955"/>
                  </a:lnTo>
                  <a:lnTo>
                    <a:pt x="4394379" y="35747"/>
                  </a:lnTo>
                  <a:lnTo>
                    <a:pt x="4444141" y="27362"/>
                  </a:lnTo>
                  <a:lnTo>
                    <a:pt x="4494496" y="19813"/>
                  </a:lnTo>
                  <a:lnTo>
                    <a:pt x="4545451" y="13111"/>
                  </a:lnTo>
                  <a:lnTo>
                    <a:pt x="4597014" y="7266"/>
                  </a:lnTo>
                  <a:lnTo>
                    <a:pt x="4649192" y="2290"/>
                  </a:lnTo>
                  <a:lnTo>
                    <a:pt x="4678710" y="0"/>
                  </a:lnTo>
                </a:path>
              </a:pathLst>
            </a:custGeom>
            <a:ln w="24999">
              <a:solidFill>
                <a:srgbClr val="332C2C"/>
              </a:solidFill>
            </a:ln>
          </p:spPr>
          <p:txBody>
            <a:bodyPr wrap="square" lIns="0" tIns="0" rIns="0" bIns="0" rtlCol="0"/>
            <a:lstStyle/>
            <a:p>
              <a:endParaRPr/>
            </a:p>
          </p:txBody>
        </p:sp>
      </p:grpSp>
      <p:sp>
        <p:nvSpPr>
          <p:cNvPr id="5" name="object 5"/>
          <p:cNvSpPr/>
          <p:nvPr/>
        </p:nvSpPr>
        <p:spPr>
          <a:xfrm>
            <a:off x="0" y="548855"/>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sp>
        <p:nvSpPr>
          <p:cNvPr id="6" name="object 6"/>
          <p:cNvSpPr/>
          <p:nvPr/>
        </p:nvSpPr>
        <p:spPr>
          <a:xfrm>
            <a:off x="0" y="9753448"/>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pic>
        <p:nvPicPr>
          <p:cNvPr id="7" name="object 7"/>
          <p:cNvPicPr/>
          <p:nvPr/>
        </p:nvPicPr>
        <p:blipFill>
          <a:blip r:embed="rId3" cstate="print"/>
          <a:stretch>
            <a:fillRect/>
          </a:stretch>
        </p:blipFill>
        <p:spPr>
          <a:xfrm>
            <a:off x="3454438" y="1628648"/>
            <a:ext cx="1935391" cy="315785"/>
          </a:xfrm>
          <a:prstGeom prst="rect">
            <a:avLst/>
          </a:prstGeom>
        </p:spPr>
      </p:pic>
      <p:sp>
        <p:nvSpPr>
          <p:cNvPr id="8" name="object 8"/>
          <p:cNvSpPr txBox="1"/>
          <p:nvPr/>
        </p:nvSpPr>
        <p:spPr>
          <a:xfrm>
            <a:off x="868819" y="1091190"/>
            <a:ext cx="16433165" cy="1819910"/>
          </a:xfrm>
          <a:prstGeom prst="rect">
            <a:avLst/>
          </a:prstGeom>
        </p:spPr>
        <p:txBody>
          <a:bodyPr vert="horz" wrap="square" lIns="0" tIns="62229" rIns="0" bIns="0" rtlCol="0">
            <a:spAutoFit/>
          </a:bodyPr>
          <a:lstStyle/>
          <a:p>
            <a:pPr marL="12700" marR="5080">
              <a:lnSpc>
                <a:spcPts val="3450"/>
              </a:lnSpc>
              <a:spcBef>
                <a:spcPts val="489"/>
              </a:spcBef>
              <a:tabLst>
                <a:tab pos="4621530" algn="l"/>
              </a:tabLst>
            </a:pPr>
            <a:r>
              <a:rPr sz="3150" spc="-10" dirty="0">
                <a:solidFill>
                  <a:srgbClr val="332C2C"/>
                </a:solidFill>
                <a:latin typeface="Verdana"/>
                <a:cs typeface="Verdana"/>
              </a:rPr>
              <a:t>User</a:t>
            </a:r>
            <a:r>
              <a:rPr sz="3150" spc="-229" dirty="0">
                <a:solidFill>
                  <a:srgbClr val="332C2C"/>
                </a:solidFill>
                <a:latin typeface="Verdana"/>
                <a:cs typeface="Verdana"/>
              </a:rPr>
              <a:t> </a:t>
            </a:r>
            <a:r>
              <a:rPr sz="3150" spc="95" dirty="0">
                <a:solidFill>
                  <a:srgbClr val="332C2C"/>
                </a:solidFill>
                <a:latin typeface="Verdana"/>
                <a:cs typeface="Verdana"/>
              </a:rPr>
              <a:t>management</a:t>
            </a:r>
            <a:r>
              <a:rPr sz="3150" spc="-229" dirty="0">
                <a:solidFill>
                  <a:srgbClr val="332C2C"/>
                </a:solidFill>
                <a:latin typeface="Verdana"/>
                <a:cs typeface="Verdana"/>
              </a:rPr>
              <a:t> </a:t>
            </a:r>
            <a:r>
              <a:rPr sz="3150" spc="-75" dirty="0">
                <a:solidFill>
                  <a:srgbClr val="332C2C"/>
                </a:solidFill>
                <a:latin typeface="Verdana"/>
                <a:cs typeface="Verdana"/>
              </a:rPr>
              <a:t>is</a:t>
            </a:r>
            <a:r>
              <a:rPr sz="3150" spc="-229" dirty="0">
                <a:solidFill>
                  <a:srgbClr val="332C2C"/>
                </a:solidFill>
                <a:latin typeface="Verdana"/>
                <a:cs typeface="Verdana"/>
              </a:rPr>
              <a:t> </a:t>
            </a:r>
            <a:r>
              <a:rPr sz="3150" spc="-45" dirty="0">
                <a:solidFill>
                  <a:srgbClr val="332C2C"/>
                </a:solidFill>
                <a:latin typeface="Verdana"/>
                <a:cs typeface="Verdana"/>
              </a:rPr>
              <a:t>a</a:t>
            </a:r>
            <a:r>
              <a:rPr sz="3150" spc="-229" dirty="0">
                <a:solidFill>
                  <a:srgbClr val="332C2C"/>
                </a:solidFill>
                <a:latin typeface="Verdana"/>
                <a:cs typeface="Verdana"/>
              </a:rPr>
              <a:t> </a:t>
            </a:r>
            <a:r>
              <a:rPr sz="3150" dirty="0">
                <a:solidFill>
                  <a:srgbClr val="332C2C"/>
                </a:solidFill>
                <a:latin typeface="Verdana"/>
                <a:cs typeface="Verdana"/>
              </a:rPr>
              <a:t>critical</a:t>
            </a:r>
            <a:r>
              <a:rPr sz="3150" spc="-229" dirty="0">
                <a:solidFill>
                  <a:srgbClr val="332C2C"/>
                </a:solidFill>
                <a:latin typeface="Verdana"/>
                <a:cs typeface="Verdana"/>
              </a:rPr>
              <a:t> </a:t>
            </a:r>
            <a:r>
              <a:rPr sz="3150" spc="105" dirty="0">
                <a:solidFill>
                  <a:srgbClr val="332C2C"/>
                </a:solidFill>
                <a:latin typeface="Verdana"/>
                <a:cs typeface="Verdana"/>
              </a:rPr>
              <a:t>component</a:t>
            </a:r>
            <a:r>
              <a:rPr sz="3150" spc="-225" dirty="0">
                <a:solidFill>
                  <a:srgbClr val="332C2C"/>
                </a:solidFill>
                <a:latin typeface="Verdana"/>
                <a:cs typeface="Verdana"/>
              </a:rPr>
              <a:t> </a:t>
            </a:r>
            <a:r>
              <a:rPr sz="3150" spc="-10" dirty="0">
                <a:solidFill>
                  <a:srgbClr val="332C2C"/>
                </a:solidFill>
                <a:latin typeface="Verdana"/>
                <a:cs typeface="Verdana"/>
              </a:rPr>
              <a:t>of</a:t>
            </a:r>
            <a:r>
              <a:rPr sz="3150" spc="-229" dirty="0">
                <a:solidFill>
                  <a:srgbClr val="332C2C"/>
                </a:solidFill>
                <a:latin typeface="Verdana"/>
                <a:cs typeface="Verdana"/>
              </a:rPr>
              <a:t> </a:t>
            </a:r>
            <a:r>
              <a:rPr sz="3150" spc="-65" dirty="0">
                <a:solidFill>
                  <a:srgbClr val="332C2C"/>
                </a:solidFill>
                <a:latin typeface="Verdana"/>
                <a:cs typeface="Verdana"/>
              </a:rPr>
              <a:t>library</a:t>
            </a:r>
            <a:r>
              <a:rPr sz="3150" spc="-229" dirty="0">
                <a:solidFill>
                  <a:srgbClr val="332C2C"/>
                </a:solidFill>
                <a:latin typeface="Verdana"/>
                <a:cs typeface="Verdana"/>
              </a:rPr>
              <a:t> </a:t>
            </a:r>
            <a:r>
              <a:rPr sz="3150" spc="-105" dirty="0">
                <a:solidFill>
                  <a:srgbClr val="332C2C"/>
                </a:solidFill>
                <a:latin typeface="Verdana"/>
                <a:cs typeface="Verdana"/>
              </a:rPr>
              <a:t>systems.</a:t>
            </a:r>
            <a:r>
              <a:rPr sz="3150" spc="-229" dirty="0">
                <a:solidFill>
                  <a:srgbClr val="332C2C"/>
                </a:solidFill>
                <a:latin typeface="Verdana"/>
                <a:cs typeface="Verdana"/>
              </a:rPr>
              <a:t> </a:t>
            </a:r>
            <a:r>
              <a:rPr sz="3150" dirty="0">
                <a:solidFill>
                  <a:srgbClr val="332C2C"/>
                </a:solidFill>
                <a:latin typeface="Verdana"/>
                <a:cs typeface="Verdana"/>
              </a:rPr>
              <a:t>By</a:t>
            </a:r>
            <a:r>
              <a:rPr sz="3150" spc="-229" dirty="0">
                <a:solidFill>
                  <a:srgbClr val="332C2C"/>
                </a:solidFill>
                <a:latin typeface="Verdana"/>
                <a:cs typeface="Verdana"/>
              </a:rPr>
              <a:t> </a:t>
            </a:r>
            <a:r>
              <a:rPr sz="3150" dirty="0">
                <a:solidFill>
                  <a:srgbClr val="332C2C"/>
                </a:solidFill>
                <a:latin typeface="Verdana"/>
                <a:cs typeface="Verdana"/>
              </a:rPr>
              <a:t>applying</a:t>
            </a:r>
            <a:r>
              <a:rPr sz="3150" spc="-229" dirty="0">
                <a:solidFill>
                  <a:srgbClr val="332C2C"/>
                </a:solidFill>
                <a:latin typeface="Verdana"/>
                <a:cs typeface="Verdana"/>
              </a:rPr>
              <a:t> </a:t>
            </a:r>
            <a:r>
              <a:rPr sz="3150" dirty="0">
                <a:solidFill>
                  <a:srgbClr val="332C2C"/>
                </a:solidFill>
                <a:latin typeface="Verdana"/>
                <a:cs typeface="Verdana"/>
              </a:rPr>
              <a:t>OOP,</a:t>
            </a:r>
            <a:r>
              <a:rPr sz="3150" spc="-225" dirty="0">
                <a:solidFill>
                  <a:srgbClr val="332C2C"/>
                </a:solidFill>
                <a:latin typeface="Verdana"/>
                <a:cs typeface="Verdana"/>
              </a:rPr>
              <a:t> </a:t>
            </a:r>
            <a:r>
              <a:rPr sz="3150" spc="45" dirty="0">
                <a:solidFill>
                  <a:srgbClr val="332C2C"/>
                </a:solidFill>
                <a:latin typeface="Verdana"/>
                <a:cs typeface="Verdana"/>
              </a:rPr>
              <a:t>we </a:t>
            </a:r>
            <a:r>
              <a:rPr sz="3150" spc="70" dirty="0">
                <a:solidFill>
                  <a:srgbClr val="332C2C"/>
                </a:solidFill>
                <a:latin typeface="Verdana"/>
                <a:cs typeface="Verdana"/>
              </a:rPr>
              <a:t>can</a:t>
            </a:r>
            <a:r>
              <a:rPr sz="3150" spc="-250" dirty="0">
                <a:solidFill>
                  <a:srgbClr val="332C2C"/>
                </a:solidFill>
                <a:latin typeface="Verdana"/>
                <a:cs typeface="Verdana"/>
              </a:rPr>
              <a:t> </a:t>
            </a:r>
            <a:r>
              <a:rPr sz="3150" spc="-25" dirty="0">
                <a:solidFill>
                  <a:srgbClr val="332C2C"/>
                </a:solidFill>
                <a:latin typeface="Verdana"/>
                <a:cs typeface="Verdana"/>
              </a:rPr>
              <a:t>create</a:t>
            </a:r>
            <a:r>
              <a:rPr sz="3150" spc="-250" dirty="0">
                <a:solidFill>
                  <a:srgbClr val="332C2C"/>
                </a:solidFill>
                <a:latin typeface="Verdana"/>
                <a:cs typeface="Verdana"/>
              </a:rPr>
              <a:t> </a:t>
            </a:r>
            <a:r>
              <a:rPr sz="3150" spc="-50" dirty="0">
                <a:solidFill>
                  <a:srgbClr val="332C2C"/>
                </a:solidFill>
                <a:latin typeface="Verdana"/>
                <a:cs typeface="Verdana"/>
              </a:rPr>
              <a:t>a</a:t>
            </a:r>
            <a:r>
              <a:rPr sz="3150" dirty="0">
                <a:solidFill>
                  <a:srgbClr val="332C2C"/>
                </a:solidFill>
                <a:latin typeface="Verdana"/>
                <a:cs typeface="Verdana"/>
              </a:rPr>
              <a:t>	that</a:t>
            </a:r>
            <a:r>
              <a:rPr sz="3150" spc="-150" dirty="0">
                <a:solidFill>
                  <a:srgbClr val="332C2C"/>
                </a:solidFill>
                <a:latin typeface="Verdana"/>
                <a:cs typeface="Verdana"/>
              </a:rPr>
              <a:t> </a:t>
            </a:r>
            <a:r>
              <a:rPr sz="3150" dirty="0">
                <a:solidFill>
                  <a:srgbClr val="332C2C"/>
                </a:solidFill>
                <a:latin typeface="Verdana"/>
                <a:cs typeface="Verdana"/>
              </a:rPr>
              <a:t>handles</a:t>
            </a:r>
            <a:r>
              <a:rPr sz="3150" spc="-145" dirty="0">
                <a:solidFill>
                  <a:srgbClr val="332C2C"/>
                </a:solidFill>
                <a:latin typeface="Verdana"/>
                <a:cs typeface="Verdana"/>
              </a:rPr>
              <a:t> </a:t>
            </a:r>
            <a:r>
              <a:rPr sz="3150" spc="-55" dirty="0">
                <a:solidFill>
                  <a:srgbClr val="332C2C"/>
                </a:solidFill>
                <a:latin typeface="Verdana"/>
                <a:cs typeface="Verdana"/>
              </a:rPr>
              <a:t>registration,</a:t>
            </a:r>
            <a:r>
              <a:rPr sz="3150" spc="-145" dirty="0">
                <a:solidFill>
                  <a:srgbClr val="332C2C"/>
                </a:solidFill>
                <a:latin typeface="Verdana"/>
                <a:cs typeface="Verdana"/>
              </a:rPr>
              <a:t> </a:t>
            </a:r>
            <a:r>
              <a:rPr sz="3150" dirty="0">
                <a:solidFill>
                  <a:srgbClr val="332C2C"/>
                </a:solidFill>
                <a:latin typeface="Verdana"/>
                <a:cs typeface="Verdana"/>
              </a:rPr>
              <a:t>authentication,</a:t>
            </a:r>
            <a:r>
              <a:rPr sz="3150" spc="-150" dirty="0">
                <a:solidFill>
                  <a:srgbClr val="332C2C"/>
                </a:solidFill>
                <a:latin typeface="Verdana"/>
                <a:cs typeface="Verdana"/>
              </a:rPr>
              <a:t> </a:t>
            </a:r>
            <a:r>
              <a:rPr sz="3150" spc="80" dirty="0">
                <a:solidFill>
                  <a:srgbClr val="332C2C"/>
                </a:solidFill>
                <a:latin typeface="Verdana"/>
                <a:cs typeface="Verdana"/>
              </a:rPr>
              <a:t>and</a:t>
            </a:r>
            <a:r>
              <a:rPr sz="3150" spc="-145" dirty="0">
                <a:solidFill>
                  <a:srgbClr val="332C2C"/>
                </a:solidFill>
                <a:latin typeface="Verdana"/>
                <a:cs typeface="Verdana"/>
              </a:rPr>
              <a:t> </a:t>
            </a:r>
            <a:r>
              <a:rPr sz="3150" spc="-20" dirty="0">
                <a:solidFill>
                  <a:srgbClr val="332C2C"/>
                </a:solidFill>
                <a:latin typeface="Verdana"/>
                <a:cs typeface="Verdana"/>
              </a:rPr>
              <a:t>role </a:t>
            </a:r>
            <a:r>
              <a:rPr sz="3150" spc="45" dirty="0">
                <a:solidFill>
                  <a:srgbClr val="332C2C"/>
                </a:solidFill>
                <a:latin typeface="Verdana"/>
                <a:cs typeface="Verdana"/>
              </a:rPr>
              <a:t>management.</a:t>
            </a:r>
            <a:r>
              <a:rPr sz="3150" spc="-254" dirty="0">
                <a:solidFill>
                  <a:srgbClr val="332C2C"/>
                </a:solidFill>
                <a:latin typeface="Verdana"/>
                <a:cs typeface="Verdana"/>
              </a:rPr>
              <a:t> </a:t>
            </a:r>
            <a:r>
              <a:rPr sz="3150" spc="-45" dirty="0">
                <a:solidFill>
                  <a:srgbClr val="332C2C"/>
                </a:solidFill>
                <a:latin typeface="Verdana"/>
                <a:cs typeface="Verdana"/>
              </a:rPr>
              <a:t>This</a:t>
            </a:r>
            <a:r>
              <a:rPr sz="3150" spc="-250" dirty="0">
                <a:solidFill>
                  <a:srgbClr val="332C2C"/>
                </a:solidFill>
                <a:latin typeface="Verdana"/>
                <a:cs typeface="Verdana"/>
              </a:rPr>
              <a:t> </a:t>
            </a:r>
            <a:r>
              <a:rPr sz="3150" dirty="0">
                <a:solidFill>
                  <a:srgbClr val="332C2C"/>
                </a:solidFill>
                <a:latin typeface="Verdana"/>
                <a:cs typeface="Verdana"/>
              </a:rPr>
              <a:t>slide</a:t>
            </a:r>
            <a:r>
              <a:rPr sz="3150" spc="-254" dirty="0">
                <a:solidFill>
                  <a:srgbClr val="332C2C"/>
                </a:solidFill>
                <a:latin typeface="Verdana"/>
                <a:cs typeface="Verdana"/>
              </a:rPr>
              <a:t> </a:t>
            </a:r>
            <a:r>
              <a:rPr sz="3150" dirty="0">
                <a:solidFill>
                  <a:srgbClr val="332C2C"/>
                </a:solidFill>
                <a:latin typeface="Verdana"/>
                <a:cs typeface="Verdana"/>
              </a:rPr>
              <a:t>will</a:t>
            </a:r>
            <a:r>
              <a:rPr sz="3150" spc="-250" dirty="0">
                <a:solidFill>
                  <a:srgbClr val="332C2C"/>
                </a:solidFill>
                <a:latin typeface="Verdana"/>
                <a:cs typeface="Verdana"/>
              </a:rPr>
              <a:t> </a:t>
            </a:r>
            <a:r>
              <a:rPr sz="3150" dirty="0">
                <a:solidFill>
                  <a:srgbClr val="332C2C"/>
                </a:solidFill>
                <a:latin typeface="Verdana"/>
                <a:cs typeface="Verdana"/>
              </a:rPr>
              <a:t>discuss</a:t>
            </a:r>
            <a:r>
              <a:rPr sz="3150" spc="-254" dirty="0">
                <a:solidFill>
                  <a:srgbClr val="332C2C"/>
                </a:solidFill>
                <a:latin typeface="Verdana"/>
                <a:cs typeface="Verdana"/>
              </a:rPr>
              <a:t> </a:t>
            </a:r>
            <a:r>
              <a:rPr sz="3150" spc="60" dirty="0">
                <a:solidFill>
                  <a:srgbClr val="332C2C"/>
                </a:solidFill>
                <a:latin typeface="Verdana"/>
                <a:cs typeface="Verdana"/>
              </a:rPr>
              <a:t>the</a:t>
            </a:r>
            <a:r>
              <a:rPr sz="3150" spc="-250" dirty="0">
                <a:solidFill>
                  <a:srgbClr val="332C2C"/>
                </a:solidFill>
                <a:latin typeface="Verdana"/>
                <a:cs typeface="Verdana"/>
              </a:rPr>
              <a:t> </a:t>
            </a:r>
            <a:r>
              <a:rPr sz="3150" spc="70" dirty="0">
                <a:solidFill>
                  <a:srgbClr val="332C2C"/>
                </a:solidFill>
                <a:latin typeface="Verdana"/>
                <a:cs typeface="Verdana"/>
              </a:rPr>
              <a:t>implementation</a:t>
            </a:r>
            <a:r>
              <a:rPr sz="3150" spc="-254" dirty="0">
                <a:solidFill>
                  <a:srgbClr val="332C2C"/>
                </a:solidFill>
                <a:latin typeface="Verdana"/>
                <a:cs typeface="Verdana"/>
              </a:rPr>
              <a:t> </a:t>
            </a:r>
            <a:r>
              <a:rPr sz="3150" spc="-10" dirty="0">
                <a:solidFill>
                  <a:srgbClr val="332C2C"/>
                </a:solidFill>
                <a:latin typeface="Verdana"/>
                <a:cs typeface="Verdana"/>
              </a:rPr>
              <a:t>details</a:t>
            </a:r>
            <a:r>
              <a:rPr sz="3150" spc="-250" dirty="0">
                <a:solidFill>
                  <a:srgbClr val="332C2C"/>
                </a:solidFill>
                <a:latin typeface="Verdana"/>
                <a:cs typeface="Verdana"/>
              </a:rPr>
              <a:t> </a:t>
            </a:r>
            <a:r>
              <a:rPr sz="3150" spc="-10" dirty="0">
                <a:solidFill>
                  <a:srgbClr val="332C2C"/>
                </a:solidFill>
                <a:latin typeface="Verdana"/>
                <a:cs typeface="Verdana"/>
              </a:rPr>
              <a:t>of</a:t>
            </a:r>
            <a:r>
              <a:rPr sz="3150" spc="-254" dirty="0">
                <a:solidFill>
                  <a:srgbClr val="332C2C"/>
                </a:solidFill>
                <a:latin typeface="Verdana"/>
                <a:cs typeface="Verdana"/>
              </a:rPr>
              <a:t> </a:t>
            </a:r>
            <a:r>
              <a:rPr sz="3150" spc="-20" dirty="0">
                <a:solidFill>
                  <a:srgbClr val="332C2C"/>
                </a:solidFill>
                <a:latin typeface="Verdana"/>
                <a:cs typeface="Verdana"/>
              </a:rPr>
              <a:t>user </a:t>
            </a:r>
            <a:r>
              <a:rPr sz="3150" spc="35" dirty="0">
                <a:solidFill>
                  <a:srgbClr val="332C2C"/>
                </a:solidFill>
                <a:latin typeface="Verdana"/>
                <a:cs typeface="Verdana"/>
              </a:rPr>
              <a:t>management.</a:t>
            </a:r>
            <a:endParaRPr sz="3150">
              <a:latin typeface="Verdana"/>
              <a:cs typeface="Verdana"/>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332C2C"/>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TotalTime>
  <Words>769</Words>
  <Application>Microsoft Office PowerPoint</Application>
  <PresentationFormat>Custom</PresentationFormat>
  <Paragraphs>86</Paragraphs>
  <Slides>16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Cambria</vt:lpstr>
      <vt:lpstr>Times New Roman</vt:lpstr>
      <vt:lpstr>Verdana</vt:lpstr>
      <vt:lpstr>Office Theme</vt:lpstr>
      <vt:lpstr>Library Management: Developing a System Using Object- Oriented Programming Principles</vt:lpstr>
      <vt:lpstr>Introduction to Library Management</vt:lpstr>
      <vt:lpstr>PowerPoint Presentation</vt:lpstr>
      <vt:lpstr>involves overseeing various functions such as cataloging, circulation, and user services. Effective management ensures that resources are utilized efﬁciently and that users have access to the information they need. This slide will cover the key components of library management.</vt:lpstr>
      <vt:lpstr>PowerPoint Presentation</vt:lpstr>
      <vt:lpstr>PowerPoint Presentation</vt:lpstr>
      <vt:lpstr>Designing the Library System</vt:lpstr>
      <vt:lpstr>Class Structure in OOP</vt:lpstr>
      <vt:lpstr>PowerPoint Presentation</vt:lpstr>
      <vt:lpstr>Cataloging Books Efficiently</vt:lpstr>
      <vt:lpstr>Transaction Processing</vt:lpstr>
      <vt:lpstr>Pseudo code and output</vt:lpstr>
      <vt:lpstr>Testing and Debugging</vt:lpstr>
      <vt:lpstr>Future Enhancements</vt:lpstr>
      <vt:lpstr>Conclusion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PSYDEM ETZ</dc:creator>
  <cp:lastModifiedBy>PSYDEM ETZ</cp:lastModifiedBy>
  <cp:revision>2</cp:revision>
  <dcterms:created xsi:type="dcterms:W3CDTF">2024-09-19T05:01:30Z</dcterms:created>
  <dcterms:modified xsi:type="dcterms:W3CDTF">2024-09-19T05:26:56Z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2024-09-19T00:00:00Z</vt:filetime>
  </property>
  <property fmtid="{D5CDD505-2E9C-101B-9397-08002B2CF9AE}" pid="3" name="Creator">
    <vt:lpwstr>Chromium</vt:lpwstr>
  </property>
  <property fmtid="{D5CDD505-2E9C-101B-9397-08002B2CF9AE}" pid="4" name="LastSaved">
    <vt:filetime>2024-09-19T00:00:00Z</vt:filetime>
  </property>
  <property fmtid="{D5CDD505-2E9C-101B-9397-08002B2CF9AE}" pid="5" name="Producer">
    <vt:lpwstr>GPL Ghostscript 10.02.0</vt:lpwstr>
  </property>
</Properties>
</file>